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191" r:id="rId2"/>
    <p:sldId id="2211" r:id="rId3"/>
    <p:sldId id="2192" r:id="rId4"/>
    <p:sldId id="2236" r:id="rId5"/>
    <p:sldId id="2193" r:id="rId6"/>
    <p:sldId id="2232" r:id="rId7"/>
    <p:sldId id="2228" r:id="rId8"/>
    <p:sldId id="2235" r:id="rId9"/>
    <p:sldId id="2225" r:id="rId10"/>
    <p:sldId id="2218" r:id="rId11"/>
    <p:sldId id="2227" r:id="rId12"/>
    <p:sldId id="2233" r:id="rId13"/>
    <p:sldId id="2249" r:id="rId14"/>
    <p:sldId id="2202" r:id="rId15"/>
    <p:sldId id="2203" r:id="rId16"/>
    <p:sldId id="2205" r:id="rId17"/>
    <p:sldId id="2242" r:id="rId18"/>
    <p:sldId id="2243" r:id="rId19"/>
    <p:sldId id="2244" r:id="rId20"/>
    <p:sldId id="2245" r:id="rId21"/>
  </p:sldIdLst>
  <p:sldSz cx="9144000" cy="6858000" type="screen4x3"/>
  <p:notesSz cx="6815138" cy="99314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clrMru>
    <a:srgbClr val="FFFFDB"/>
    <a:srgbClr val="FFFFF9"/>
    <a:srgbClr val="FFFFBA"/>
    <a:srgbClr val="CCFF66"/>
    <a:srgbClr val="00FF00"/>
    <a:srgbClr val="35FFBE"/>
    <a:srgbClr val="F47C18"/>
    <a:srgbClr val="8888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3891" autoAdjust="0"/>
  </p:normalViewPr>
  <p:slideViewPr>
    <p:cSldViewPr snapToGrid="0" snapToObjects="1">
      <p:cViewPr varScale="1">
        <p:scale>
          <a:sx n="72" d="100"/>
          <a:sy n="72" d="100"/>
        </p:scale>
        <p:origin x="-2144" y="-120"/>
      </p:cViewPr>
      <p:guideLst>
        <p:guide orient="horz" pos="3845"/>
        <p:guide orient="horz" pos="118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19" y="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4338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063" tIns="45531" rIns="91063" bIns="45531" numCol="1" anchor="t" anchorCtr="0" compatLnSpc="1">
            <a:prstTxWarp prst="textNoShape">
              <a:avLst/>
            </a:prstTxWarp>
          </a:bodyPr>
          <a:lstStyle>
            <a:lvl1pPr defTabSz="911225" eaLnBrk="0" hangingPunct="0">
              <a:defRPr b="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62388" y="0"/>
            <a:ext cx="295275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063" tIns="45531" rIns="91063" bIns="45531" numCol="1" anchor="t" anchorCtr="0" compatLnSpc="1">
            <a:prstTxWarp prst="textNoShape">
              <a:avLst/>
            </a:prstTxWarp>
          </a:bodyPr>
          <a:lstStyle>
            <a:lvl1pPr algn="r" defTabSz="911225" eaLnBrk="0" hangingPunct="0">
              <a:defRPr b="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4513"/>
            <a:ext cx="2954338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063" tIns="45531" rIns="91063" bIns="45531" numCol="1" anchor="b" anchorCtr="0" compatLnSpc="1">
            <a:prstTxWarp prst="textNoShape">
              <a:avLst/>
            </a:prstTxWarp>
          </a:bodyPr>
          <a:lstStyle>
            <a:lvl1pPr defTabSz="911225" eaLnBrk="0" hangingPunct="0">
              <a:defRPr b="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62388" y="9434513"/>
            <a:ext cx="29527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63" tIns="45531" rIns="91063" bIns="45531" numCol="1" anchor="b" anchorCtr="0" compatLnSpc="1">
            <a:prstTxWarp prst="textNoShape">
              <a:avLst/>
            </a:prstTxWarp>
          </a:bodyPr>
          <a:lstStyle>
            <a:lvl1pPr algn="r" defTabSz="911225" eaLnBrk="0" hangingPunct="0">
              <a:defRPr b="0">
                <a:latin typeface="Times" charset="0"/>
              </a:defRPr>
            </a:lvl1pPr>
          </a:lstStyle>
          <a:p>
            <a:pPr>
              <a:defRPr/>
            </a:pPr>
            <a:fld id="{5D3ACF32-CC5E-E44D-BF3C-50DA5317727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6223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4338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063" tIns="45531" rIns="91063" bIns="45531" numCol="1" anchor="t" anchorCtr="0" compatLnSpc="1">
            <a:prstTxWarp prst="textNoShape">
              <a:avLst/>
            </a:prstTxWarp>
          </a:bodyPr>
          <a:lstStyle>
            <a:lvl1pPr defTabSz="911225" eaLnBrk="0" hangingPunct="0">
              <a:defRPr b="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2388" y="0"/>
            <a:ext cx="295275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063" tIns="45531" rIns="91063" bIns="45531" numCol="1" anchor="t" anchorCtr="0" compatLnSpc="1">
            <a:prstTxWarp prst="textNoShape">
              <a:avLst/>
            </a:prstTxWarp>
          </a:bodyPr>
          <a:lstStyle>
            <a:lvl1pPr algn="r" defTabSz="911225" eaLnBrk="0" hangingPunct="0">
              <a:defRPr b="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2338" y="742950"/>
            <a:ext cx="4968875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8050" y="4718050"/>
            <a:ext cx="4999038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063" tIns="45531" rIns="91063" bIns="455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513"/>
            <a:ext cx="2954338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063" tIns="45531" rIns="91063" bIns="45531" numCol="1" anchor="b" anchorCtr="0" compatLnSpc="1">
            <a:prstTxWarp prst="textNoShape">
              <a:avLst/>
            </a:prstTxWarp>
          </a:bodyPr>
          <a:lstStyle>
            <a:lvl1pPr defTabSz="911225" eaLnBrk="0" hangingPunct="0">
              <a:defRPr b="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2388" y="9434513"/>
            <a:ext cx="29527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063" tIns="45531" rIns="91063" bIns="45531" numCol="1" anchor="b" anchorCtr="0" compatLnSpc="1">
            <a:prstTxWarp prst="textNoShape">
              <a:avLst/>
            </a:prstTxWarp>
          </a:bodyPr>
          <a:lstStyle>
            <a:lvl1pPr algn="r" defTabSz="911225" eaLnBrk="0" hangingPunct="0">
              <a:defRPr b="0">
                <a:latin typeface="Times" charset="0"/>
              </a:defRPr>
            </a:lvl1pPr>
          </a:lstStyle>
          <a:p>
            <a:pPr>
              <a:defRPr/>
            </a:pPr>
            <a:fld id="{D6407ECA-9408-6C4E-812F-EE80FADCB21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06897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146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 dirty="0">
                <a:ea typeface="ＭＳ Ｐゴシック" charset="0"/>
                <a:cs typeface="ＭＳ Ｐゴシック" charset="0"/>
              </a:rPr>
              <a:t>Ja danke für die Einführung und Hallo: Das Internet der Dinge entsteht, wenn Internet-verbundene Computer mit Sensoren und Aktuatoren ausgestattet </a:t>
            </a:r>
            <a:r>
              <a:rPr lang="de-CH" dirty="0" smtClean="0">
                <a:ea typeface="ＭＳ Ｐゴシック" charset="0"/>
                <a:cs typeface="ＭＳ Ｐゴシック" charset="0"/>
              </a:rPr>
              <a:t>werden.</a:t>
            </a:r>
            <a:endParaRPr lang="de-CH" dirty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de-CH" dirty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de-CH" dirty="0" smtClean="0">
                <a:ea typeface="ＭＳ Ｐゴシック" charset="0"/>
                <a:cs typeface="ＭＳ Ｐゴシック" charset="0"/>
              </a:rPr>
              <a:t>Statt virtuelle Ressourcen, wie</a:t>
            </a:r>
            <a:r>
              <a:rPr lang="de-CH" baseline="0" dirty="0" smtClean="0">
                <a:ea typeface="ＭＳ Ｐゴシック" charset="0"/>
                <a:cs typeface="ＭＳ Ｐゴシック" charset="0"/>
              </a:rPr>
              <a:t> bisher im Web,</a:t>
            </a:r>
            <a:r>
              <a:rPr lang="de-CH" dirty="0" smtClean="0">
                <a:ea typeface="ＭＳ Ｐゴシック" charset="0"/>
                <a:cs typeface="ＭＳ Ｐゴシック" charset="0"/>
              </a:rPr>
              <a:t> werden damit physikalische Eigenschaften</a:t>
            </a:r>
            <a:r>
              <a:rPr lang="de-CH" baseline="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de-CH" dirty="0" smtClean="0">
                <a:ea typeface="ＭＳ Ｐゴシック" charset="0"/>
                <a:cs typeface="ＭＳ Ｐゴシック" charset="0"/>
              </a:rPr>
              <a:t>gemessen </a:t>
            </a:r>
            <a:r>
              <a:rPr lang="de-CH" dirty="0">
                <a:ea typeface="ＭＳ Ｐゴシック" charset="0"/>
                <a:cs typeface="ＭＳ Ｐゴシック" charset="0"/>
              </a:rPr>
              <a:t>und </a:t>
            </a:r>
            <a:r>
              <a:rPr lang="de-CH" dirty="0" smtClean="0">
                <a:ea typeface="ＭＳ Ｐゴシック" charset="0"/>
                <a:cs typeface="ＭＳ Ｐゴシック" charset="0"/>
              </a:rPr>
              <a:t>manipuliert.</a:t>
            </a:r>
            <a:endParaRPr lang="de-CH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614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88F0972-D883-0243-96F1-3D5255854D59}" type="slidenum">
              <a:rPr lang="de-DE" b="0">
                <a:latin typeface="Times" charset="0"/>
              </a:rPr>
              <a:pPr/>
              <a:t>1</a:t>
            </a:fld>
            <a:endParaRPr lang="de-DE" b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8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err="1">
                <a:ea typeface="ＭＳ Ｐゴシック" charset="0"/>
                <a:cs typeface="ＭＳ Ｐゴシック" charset="0"/>
              </a:rPr>
              <a:t>Offene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Schnittstellen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ermöglichen</a:t>
            </a:r>
            <a:r>
              <a:rPr lang="en-US" dirty="0">
                <a:ea typeface="ＭＳ Ｐゴシック" charset="0"/>
                <a:cs typeface="ＭＳ Ｐゴシック" charset="0"/>
              </a:rPr>
              <a:t> die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Kombination</a:t>
            </a:r>
            <a:r>
              <a:rPr lang="en-US" dirty="0">
                <a:ea typeface="ＭＳ Ｐゴシック" charset="0"/>
                <a:cs typeface="ＭＳ Ｐゴシック" charset="0"/>
              </a:rPr>
              <a:t> von Internet-</a:t>
            </a:r>
            <a:r>
              <a:rPr lang="en-US" dirty="0" err="1">
                <a:ea typeface="ＭＳ Ｐゴシック" charset="0"/>
                <a:cs typeface="ＭＳ Ｐゴシック" charset="0"/>
              </a:rPr>
              <a:t>verbundenen</a:t>
            </a:r>
            <a:r>
              <a:rPr lang="en-US" dirty="0">
                <a:ea typeface="ＭＳ Ｐゴシック" charset="0"/>
                <a:cs typeface="ＭＳ Ｐゴシック" charset="0"/>
              </a:rPr>
              <a:t> Gadgets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mit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bestehenden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Diensten</a:t>
            </a:r>
            <a:r>
              <a:rPr lang="en-US" dirty="0">
                <a:ea typeface="ＭＳ Ｐゴシック" charset="0"/>
                <a:cs typeface="ＭＳ Ｐゴシック" charset="0"/>
              </a:rPr>
              <a:t>.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 err="1">
                <a:ea typeface="ＭＳ Ｐゴシック" charset="0"/>
                <a:cs typeface="ＭＳ Ｐゴシック" charset="0"/>
              </a:rPr>
              <a:t>Hier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löst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ein</a:t>
            </a:r>
            <a:r>
              <a:rPr lang="en-US" dirty="0">
                <a:ea typeface="ＭＳ Ｐゴシック" charset="0"/>
                <a:cs typeface="ＭＳ Ｐゴシック" charset="0"/>
              </a:rPr>
              <a:t> Fitness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Armband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bei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Nichtgebrauch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eine</a:t>
            </a:r>
            <a:r>
              <a:rPr lang="en-US" dirty="0">
                <a:ea typeface="ＭＳ Ｐゴシック" charset="0"/>
                <a:cs typeface="ＭＳ Ｐゴシック" charset="0"/>
              </a:rPr>
              <a:t> Email an den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Besitzer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aus.</a:t>
            </a:r>
            <a:r>
              <a:rPr lang="en-US" dirty="0">
                <a:ea typeface="ＭＳ Ｐゴシック" charset="0"/>
                <a:cs typeface="ＭＳ Ｐゴシック" charset="0"/>
              </a:rPr>
              <a:t> Die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Plattform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für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solche</a:t>
            </a:r>
            <a:r>
              <a:rPr lang="en-US" dirty="0">
                <a:ea typeface="ＭＳ Ｐゴシック" charset="0"/>
                <a:cs typeface="ＭＳ Ｐゴシック" charset="0"/>
              </a:rPr>
              <a:t> Mash-ups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heisst</a:t>
            </a:r>
            <a:r>
              <a:rPr lang="en-US" dirty="0">
                <a:ea typeface="ＭＳ Ｐゴシック" charset="0"/>
                <a:cs typeface="ＭＳ Ｐゴシック" charset="0"/>
              </a:rPr>
              <a:t> "If This Then That".</a:t>
            </a:r>
          </a:p>
        </p:txBody>
      </p:sp>
      <p:sp>
        <p:nvSpPr>
          <p:cNvPr id="2457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02809F0-0DA4-2744-B558-AAAE5DCB1755}" type="slidenum">
              <a:rPr lang="de-DE" b="0">
                <a:latin typeface="Times" charset="0"/>
              </a:rPr>
              <a:pPr/>
              <a:t>10</a:t>
            </a:fld>
            <a:endParaRPr lang="de-DE" b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6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Internet-</a:t>
            </a:r>
            <a:r>
              <a:rPr lang="en-US" dirty="0" err="1">
                <a:ea typeface="ＭＳ Ｐゴシック" charset="0"/>
                <a:cs typeface="ＭＳ Ｐゴシック" charset="0"/>
              </a:rPr>
              <a:t>verbundene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Produkte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werden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zu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Dienstleistungen</a:t>
            </a:r>
            <a:r>
              <a:rPr lang="en-US" dirty="0">
                <a:ea typeface="ＭＳ Ｐゴシック" charset="0"/>
                <a:cs typeface="ＭＳ Ｐゴシック" charset="0"/>
              </a:rPr>
              <a:t>.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Wir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kaufen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nicht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mehr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ein</a:t>
            </a:r>
            <a:r>
              <a:rPr lang="en-US" dirty="0">
                <a:ea typeface="ＭＳ Ｐゴシック" charset="0"/>
                <a:cs typeface="ＭＳ Ｐゴシック" charset="0"/>
              </a:rPr>
              <a:t> Auto,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sondern</a:t>
            </a:r>
            <a:r>
              <a:rPr lang="en-US" dirty="0">
                <a:ea typeface="ＭＳ Ｐゴシック" charset="0"/>
                <a:cs typeface="ＭＳ Ｐゴシック" charset="0"/>
              </a:rPr>
              <a:t> den Service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jederzeit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fahren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zu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können</a:t>
            </a:r>
            <a:r>
              <a:rPr lang="en-US" dirty="0">
                <a:ea typeface="ＭＳ Ｐゴシック" charset="0"/>
                <a:cs typeface="ＭＳ Ｐゴシック" charset="0"/>
              </a:rPr>
              <a:t>.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Mein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E-reader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ersetz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nicht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das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Buch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ea typeface="ＭＳ Ｐゴシック" charset="0"/>
                <a:cs typeface="ＭＳ Ｐゴシック" charset="0"/>
              </a:rPr>
              <a:t>an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sich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er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steht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vielmehr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dafür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jedes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Buch</a:t>
            </a:r>
            <a:r>
              <a:rPr lang="en-US" dirty="0"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jederzeit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lesen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zu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können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.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662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3892B19-B4BD-F140-A1FE-659EA6813149}" type="slidenum">
              <a:rPr lang="de-DE" b="0">
                <a:latin typeface="Times" charset="0"/>
              </a:rPr>
              <a:pPr/>
              <a:t>11</a:t>
            </a:fld>
            <a:endParaRPr lang="de-DE" b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8674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err="1" smtClean="0">
                <a:ea typeface="ＭＳ Ｐゴシック" charset="0"/>
                <a:cs typeface="ＭＳ Ｐゴシック" charset="0"/>
              </a:rPr>
              <a:t>Infrastruktur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wird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effizienter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nutzbar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. Internet-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verbundene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Müllcontainer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melden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ihren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Füllstand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und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helfen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so,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Leerfahrten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zu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vermeiden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.</a:t>
            </a:r>
          </a:p>
          <a:p>
            <a:endParaRPr lang="en-US" dirty="0" smtClean="0"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ea typeface="ＭＳ Ｐゴシック" charset="0"/>
                <a:cs typeface="ＭＳ Ｐゴシック" charset="0"/>
              </a:rPr>
              <a:t>In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München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kann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ich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ein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geliehenes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Rad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zur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Rückgabe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einfach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stehen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lassen</a:t>
            </a:r>
            <a:r>
              <a:rPr lang="en-US" dirty="0">
                <a:ea typeface="ＭＳ Ｐゴシック" charset="0"/>
                <a:cs typeface="ＭＳ Ｐゴシック" charset="0"/>
              </a:rPr>
              <a:t>.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Es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sagt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dem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nächsten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Benutzer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dann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wo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es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gerade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ist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.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8675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A25EB98-C7D1-5546-B2C9-C041491BEA7C}" type="slidenum">
              <a:rPr lang="de-DE" b="0">
                <a:latin typeface="Times" charset="0"/>
              </a:rPr>
              <a:pPr/>
              <a:t>12</a:t>
            </a:fld>
            <a:endParaRPr lang="de-DE" b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err="1" smtClean="0">
                <a:ea typeface="ＭＳ Ｐゴシック" charset="0"/>
                <a:cs typeface="ＭＳ Ｐゴシック" charset="0"/>
              </a:rPr>
              <a:t>Wer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findet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neue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Anwendungen</a:t>
            </a:r>
            <a:r>
              <a:rPr lang="en-US" dirty="0">
                <a:ea typeface="ＭＳ Ｐゴシック" charset="0"/>
                <a:cs typeface="ＭＳ Ｐゴシック" charset="0"/>
              </a:rPr>
              <a:t>?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Immer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öfter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die Do It Yourself und Maker Community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.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Schnapsideen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und Hacks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werden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zu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Open Source Hardware Startups.</a:t>
            </a:r>
          </a:p>
          <a:p>
            <a:endParaRPr lang="en-US" baseline="0" dirty="0" smtClean="0">
              <a:ea typeface="ＭＳ Ｐゴシック" charset="0"/>
              <a:cs typeface="ＭＳ Ｐゴシック" charset="0"/>
            </a:endParaRPr>
          </a:p>
          <a:p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Hier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ein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Cocktail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Roboter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,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dokumentiert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und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gefeiert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in Blogs,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validiert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durch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Crowdfunding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.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Alles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ohne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Business Plan.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4346CF0-6B8A-D74F-A5A9-42C26470127B}" type="slidenum">
              <a:rPr lang="de-DE" b="0">
                <a:latin typeface="Times" charset="0"/>
              </a:rPr>
              <a:pPr/>
              <a:t>13</a:t>
            </a:fld>
            <a:endParaRPr lang="de-DE" b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770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err="1" smtClean="0">
                <a:ea typeface="ＭＳ Ｐゴシック" charset="0"/>
                <a:cs typeface="ＭＳ Ｐゴシック" charset="0"/>
              </a:rPr>
              <a:t>Diese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Bewegung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findet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nicht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nur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im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Web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statt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.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Lokale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Treffen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und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Zugang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zu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Räumen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und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Werkzeugen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sind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eben</a:t>
            </a:r>
            <a:r>
              <a:rPr lang="en-US" dirty="0">
                <a:ea typeface="ＭＳ Ｐゴシック" charset="0"/>
                <a:cs typeface="ＭＳ Ｐゴシック" charset="0"/>
              </a:rPr>
              <a:t> so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wichtig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.</a:t>
            </a:r>
            <a:endParaRPr lang="en-US" baseline="0" dirty="0" smtClean="0">
              <a:ea typeface="ＭＳ Ｐゴシック" charset="0"/>
              <a:cs typeface="ＭＳ Ｐゴシック" charset="0"/>
            </a:endParaRPr>
          </a:p>
          <a:p>
            <a:endParaRPr lang="en-US" baseline="0" dirty="0" smtClean="0">
              <a:ea typeface="ＭＳ Ｐゴシック" charset="0"/>
              <a:cs typeface="ＭＳ Ｐゴシック" charset="0"/>
            </a:endParaRPr>
          </a:p>
          <a:p>
            <a:r>
              <a:rPr lang="en-US" dirty="0" err="1" smtClean="0">
                <a:ea typeface="ＭＳ Ｐゴシック" charset="0"/>
                <a:cs typeface="ＭＳ Ｐゴシック" charset="0"/>
              </a:rPr>
              <a:t>Hackerspaces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wie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hier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das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MechArtLab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,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Fab Labs und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informelle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Meetups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ermöglichen</a:t>
            </a:r>
            <a:r>
              <a:rPr lang="en-US" dirty="0">
                <a:ea typeface="ＭＳ Ｐゴシック" charset="0"/>
                <a:cs typeface="ＭＳ Ｐゴシック" charset="0"/>
              </a:rPr>
              <a:t> den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Austausch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.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Ideen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werden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gemeinsam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umgesetzt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.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2771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BFEDBE5-A0BA-5641-BAF4-985C4B8DF91D}" type="slidenum">
              <a:rPr lang="de-DE" b="0">
                <a:latin typeface="Times" charset="0"/>
              </a:rPr>
              <a:pPr/>
              <a:t>14</a:t>
            </a:fld>
            <a:endParaRPr lang="de-DE" b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818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err="1">
                <a:ea typeface="ＭＳ Ｐゴシック" charset="0"/>
                <a:cs typeface="ＭＳ Ｐゴシック" charset="0"/>
              </a:rPr>
              <a:t>Ein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Beispiel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aus</a:t>
            </a:r>
            <a:r>
              <a:rPr lang="en-US" dirty="0">
                <a:ea typeface="ＭＳ Ｐゴシック" charset="0"/>
                <a:cs typeface="ＭＳ Ｐゴシック" charset="0"/>
              </a:rPr>
              <a:t> Japan: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Während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dem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Reaktorunglück</a:t>
            </a:r>
            <a:r>
              <a:rPr lang="en-US" dirty="0">
                <a:ea typeface="ＭＳ Ｐゴシック" charset="0"/>
                <a:cs typeface="ＭＳ Ｐゴシック" charset="0"/>
              </a:rPr>
              <a:t> in Fukushima,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haben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Mitglieder</a:t>
            </a:r>
            <a:r>
              <a:rPr lang="en-US" dirty="0">
                <a:ea typeface="ＭＳ Ｐゴシック" charset="0"/>
                <a:cs typeface="ＭＳ Ｐゴシック" charset="0"/>
              </a:rPr>
              <a:t> des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Tokio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Hackerspace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begonnen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Geigerzähler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mit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dem</a:t>
            </a:r>
            <a:r>
              <a:rPr lang="en-US" dirty="0">
                <a:ea typeface="ＭＳ Ｐゴシック" charset="0"/>
                <a:cs typeface="ＭＳ Ｐゴシック" charset="0"/>
              </a:rPr>
              <a:t> Internet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zu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verbinden</a:t>
            </a:r>
            <a:r>
              <a:rPr lang="en-US" dirty="0">
                <a:ea typeface="ＭＳ Ｐゴシック" charset="0"/>
                <a:cs typeface="ＭＳ Ｐゴシック" charset="0"/>
              </a:rPr>
              <a:t>.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So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entstand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eine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Karte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mit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laufen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aktualisierten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Messwerten</a:t>
            </a:r>
            <a:r>
              <a:rPr lang="en-US" dirty="0"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trotz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Informationssperre</a:t>
            </a:r>
            <a:r>
              <a:rPr lang="en-US" dirty="0">
                <a:ea typeface="ＭＳ Ｐゴシック" charset="0"/>
                <a:cs typeface="ＭＳ Ｐゴシック" charset="0"/>
              </a:rPr>
              <a:t> der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Regierung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.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481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F9CABA9-C8DF-D946-A4F8-F15B6E4164CA}" type="slidenum">
              <a:rPr lang="de-DE" b="0">
                <a:latin typeface="Times" charset="0"/>
              </a:rPr>
              <a:pPr/>
              <a:t>15</a:t>
            </a:fld>
            <a:endParaRPr lang="de-DE" b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866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Und was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bringt</a:t>
            </a:r>
            <a:r>
              <a:rPr lang="en-US" dirty="0">
                <a:ea typeface="ＭＳ Ｐゴシック" charset="0"/>
                <a:cs typeface="ＭＳ Ｐゴシック" charset="0"/>
              </a:rPr>
              <a:t> die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Zukunft</a:t>
            </a:r>
            <a:r>
              <a:rPr lang="en-US" dirty="0">
                <a:ea typeface="ＭＳ Ｐゴシック" charset="0"/>
                <a:cs typeface="ＭＳ Ｐゴシック" charset="0"/>
              </a:rPr>
              <a:t>? Autos die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selbst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fahren</a:t>
            </a:r>
            <a:r>
              <a:rPr lang="en-US" dirty="0">
                <a:ea typeface="ＭＳ Ｐゴシック" charset="0"/>
                <a:cs typeface="ＭＳ Ｐゴシック" charset="0"/>
              </a:rPr>
              <a:t>, Mars-Rover und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ferngesteuerte</a:t>
            </a:r>
            <a:r>
              <a:rPr lang="en-US" dirty="0">
                <a:ea typeface="ＭＳ Ｐゴシック" charset="0"/>
                <a:cs typeface="ＭＳ Ｐゴシック" charset="0"/>
              </a:rPr>
              <a:t> Killer-</a:t>
            </a:r>
            <a:r>
              <a:rPr lang="en-US" dirty="0" err="1">
                <a:ea typeface="ＭＳ Ｐゴシック" charset="0"/>
                <a:cs typeface="ＭＳ Ｐゴシック" charset="0"/>
              </a:rPr>
              <a:t>Drohnen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sind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längst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Realität</a:t>
            </a:r>
            <a:r>
              <a:rPr lang="en-US" dirty="0">
                <a:ea typeface="ＭＳ Ｐゴシック" charset="0"/>
                <a:cs typeface="ＭＳ Ｐゴシック" charset="0"/>
              </a:rPr>
              <a:t>.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Rob von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Kranenbourg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spricht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vom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ea typeface="ＭＳ Ｐゴシック" charset="0"/>
                <a:cs typeface="ＭＳ Ｐゴシック" charset="0"/>
              </a:rPr>
              <a:t>"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krabbelnden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fliegenden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ea typeface="ＭＳ Ｐゴシック" charset="0"/>
                <a:cs typeface="ＭＳ Ｐゴシック" charset="0"/>
              </a:rPr>
              <a:t>Internet of Things".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Werden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wir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Sklaven</a:t>
            </a:r>
            <a:r>
              <a:rPr lang="en-US" dirty="0">
                <a:ea typeface="ＭＳ Ｐゴシック" charset="0"/>
                <a:cs typeface="ＭＳ Ｐゴシック" charset="0"/>
              </a:rPr>
              <a:t> von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Maschinen</a:t>
            </a:r>
            <a:r>
              <a:rPr lang="en-US" dirty="0"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wie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im</a:t>
            </a:r>
            <a:r>
              <a:rPr lang="en-US" dirty="0">
                <a:ea typeface="ＭＳ Ｐゴシック" charset="0"/>
                <a:cs typeface="ＭＳ Ｐゴシック" charset="0"/>
              </a:rPr>
              <a:t> Film "The Matrix"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?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686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C19A4F0-E527-5540-9858-AEC60688B798}" type="slidenum">
              <a:rPr lang="de-DE" b="0">
                <a:latin typeface="Times" charset="0"/>
              </a:rPr>
              <a:pPr/>
              <a:t>16</a:t>
            </a:fld>
            <a:endParaRPr lang="de-DE" b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8914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err="1" smtClean="0">
                <a:ea typeface="ＭＳ Ｐゴシック" charset="0"/>
                <a:cs typeface="ＭＳ Ｐゴシック" charset="0"/>
              </a:rPr>
              <a:t>Hoffentlich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nicht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.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Idealerweise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rückt</a:t>
            </a:r>
            <a:r>
              <a:rPr lang="en-US" dirty="0">
                <a:ea typeface="ＭＳ Ｐゴシック" charset="0"/>
                <a:cs typeface="ＭＳ Ｐゴシック" charset="0"/>
              </a:rPr>
              <a:t> die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Technologie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zunehmend</a:t>
            </a:r>
            <a:r>
              <a:rPr lang="en-US" dirty="0">
                <a:ea typeface="ＭＳ Ｐゴシック" charset="0"/>
                <a:cs typeface="ＭＳ Ｐゴシック" charset="0"/>
              </a:rPr>
              <a:t> in den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Hintergrund</a:t>
            </a:r>
            <a:r>
              <a:rPr lang="en-US" dirty="0">
                <a:ea typeface="ＭＳ Ｐゴシック" charset="0"/>
                <a:cs typeface="ＭＳ Ｐゴシック" charset="0"/>
              </a:rPr>
              <a:t>. (</a:t>
            </a:r>
            <a:r>
              <a:rPr lang="en-US" dirty="0" err="1">
                <a:ea typeface="ＭＳ Ｐゴシック" charset="0"/>
                <a:cs typeface="ＭＳ Ｐゴシック" charset="0"/>
              </a:rPr>
              <a:t>Meine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Tanten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sprechen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hier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nicht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über</a:t>
            </a:r>
            <a:r>
              <a:rPr lang="en-US" dirty="0">
                <a:ea typeface="ＭＳ Ｐゴシック" charset="0"/>
                <a:cs typeface="ＭＳ Ｐゴシック" charset="0"/>
              </a:rPr>
              <a:t> das iPhone,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sondern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über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ihre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Enkel</a:t>
            </a:r>
            <a:r>
              <a:rPr lang="en-US" dirty="0">
                <a:ea typeface="ＭＳ Ｐゴシック" charset="0"/>
                <a:cs typeface="ＭＳ Ｐゴシック" charset="0"/>
              </a:rPr>
              <a:t>.)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Mark Weiser von Xerox PARC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nannte</a:t>
            </a:r>
            <a:r>
              <a:rPr lang="en-US" dirty="0">
                <a:ea typeface="ＭＳ Ｐゴシック" charset="0"/>
                <a:cs typeface="ＭＳ Ｐゴシック" charset="0"/>
              </a:rPr>
              <a:t> das "Calm Technology".</a:t>
            </a:r>
          </a:p>
          <a:p>
            <a:endParaRPr lang="en-US" dirty="0" smtClean="0">
              <a:ea typeface="ＭＳ Ｐゴシック" charset="0"/>
              <a:cs typeface="ＭＳ Ｐゴシック" charset="0"/>
            </a:endParaRPr>
          </a:p>
          <a:p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ea typeface="ＭＳ Ｐゴシック" charset="0"/>
                <a:cs typeface="ＭＳ Ｐゴシック" charset="0"/>
              </a:rPr>
              <a:t>("If </a:t>
            </a:r>
            <a:r>
              <a:rPr lang="en-US" dirty="0">
                <a:ea typeface="ＭＳ Ｐゴシック" charset="0"/>
                <a:cs typeface="ＭＳ Ｐゴシック" charset="0"/>
              </a:rPr>
              <a:t>computers are everywhere they better stay out of the way, and that means designing them so that the people being shared by the computers remain serene and in control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.")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8915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B90E143-16E3-F148-B1AA-DBE10F4053E0}" type="slidenum">
              <a:rPr lang="de-DE" b="0">
                <a:latin typeface="Times" charset="0"/>
              </a:rPr>
              <a:pPr/>
              <a:t>17</a:t>
            </a:fld>
            <a:endParaRPr lang="de-DE" b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0962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err="1">
                <a:ea typeface="ＭＳ Ｐゴシック" charset="0"/>
                <a:cs typeface="ＭＳ Ｐゴシック" charset="0"/>
              </a:rPr>
              <a:t>Wenn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Technologie</a:t>
            </a:r>
            <a:r>
              <a:rPr lang="en-US" dirty="0">
                <a:ea typeface="ＭＳ Ｐゴシック" charset="0"/>
                <a:cs typeface="ＭＳ Ｐゴシック" charset="0"/>
              </a:rPr>
              <a:t> in der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Umgebung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verschwindet</a:t>
            </a:r>
            <a:r>
              <a:rPr lang="en-US" dirty="0"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verschmelzen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öffentlicher</a:t>
            </a:r>
            <a:r>
              <a:rPr lang="en-US" dirty="0">
                <a:ea typeface="ＭＳ Ｐゴシック" charset="0"/>
                <a:cs typeface="ＭＳ Ｐゴシック" charset="0"/>
              </a:rPr>
              <a:t> und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privater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Raum</a:t>
            </a:r>
            <a:r>
              <a:rPr lang="en-US" dirty="0">
                <a:ea typeface="ＭＳ Ｐゴシック" charset="0"/>
                <a:cs typeface="ＭＳ Ｐゴシック" charset="0"/>
              </a:rPr>
              <a:t>.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Durch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Software</a:t>
            </a:r>
            <a:r>
              <a:rPr lang="en-US" dirty="0">
                <a:ea typeface="ＭＳ Ｐゴシック" charset="0"/>
                <a:cs typeface="ＭＳ Ｐゴシック" charset="0"/>
              </a:rPr>
              <a:t>-updates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k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önnen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bewilligte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Objekte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zu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illegalen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Überwachungsgeräten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werden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.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 err="1">
                <a:ea typeface="ＭＳ Ｐゴシック" charset="0"/>
                <a:cs typeface="ＭＳ Ｐゴシック" charset="0"/>
              </a:rPr>
              <a:t>Hier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Abfalleimer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ea typeface="ＭＳ Ｐゴシック" charset="0"/>
                <a:cs typeface="ＭＳ Ｐゴシック" charset="0"/>
              </a:rPr>
              <a:t>in London,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inklusive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Werbebildschirm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.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Neuerdings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tracken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sie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auch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Handys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ahnungsloser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Passanten</a:t>
            </a:r>
            <a:r>
              <a:rPr lang="en-US" dirty="0">
                <a:ea typeface="ＭＳ Ｐゴシック" charset="0"/>
                <a:cs typeface="ＭＳ Ｐゴシック" charset="0"/>
              </a:rPr>
              <a:t>.</a:t>
            </a:r>
          </a:p>
          <a:p>
            <a:endParaRPr lang="en-US" dirty="0" smtClean="0">
              <a:ea typeface="ＭＳ Ｐゴシック" charset="0"/>
              <a:cs typeface="ＭＳ Ｐゴシック" charset="0"/>
            </a:endParaRPr>
          </a:p>
          <a:p>
            <a:endParaRPr lang="en-US" dirty="0" smtClean="0"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ea typeface="ＭＳ Ｐゴシック" charset="0"/>
                <a:cs typeface="ＭＳ Ｐゴシック" charset="0"/>
              </a:rPr>
              <a:t>(Adam Greenfield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sagt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: "Code is Law".)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ea typeface="ＭＳ Ｐゴシック" charset="0"/>
                <a:cs typeface="ＭＳ Ｐゴシック" charset="0"/>
              </a:rPr>
              <a:t>(Matt </a:t>
            </a:r>
            <a:r>
              <a:rPr lang="en-US" dirty="0">
                <a:ea typeface="ＭＳ Ｐゴシック" charset="0"/>
                <a:cs typeface="ＭＳ Ｐゴシック" charset="0"/>
              </a:rPr>
              <a:t>Jones von BERG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sagt</a:t>
            </a:r>
            <a:r>
              <a:rPr lang="en-US" dirty="0">
                <a:ea typeface="ＭＳ Ｐゴシック" charset="0"/>
                <a:cs typeface="ＭＳ Ｐゴシック" charset="0"/>
              </a:rPr>
              <a:t>: "Design for beautiful seams"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.)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http://</a:t>
            </a:r>
            <a:r>
              <a:rPr lang="en-US" dirty="0" err="1">
                <a:ea typeface="ＭＳ Ｐゴシック" charset="0"/>
                <a:cs typeface="ＭＳ Ｐゴシック" charset="0"/>
              </a:rPr>
              <a:t>www.flickr.com</a:t>
            </a:r>
            <a:r>
              <a:rPr lang="en-US" dirty="0">
                <a:ea typeface="ＭＳ Ｐゴシック" charset="0"/>
                <a:cs typeface="ＭＳ Ｐゴシック" charset="0"/>
              </a:rPr>
              <a:t>/photos/</a:t>
            </a:r>
            <a:r>
              <a:rPr lang="en-US" dirty="0" err="1">
                <a:ea typeface="ＭＳ Ｐゴシック" charset="0"/>
                <a:cs typeface="ＭＳ Ｐゴシック" charset="0"/>
              </a:rPr>
              <a:t>stml</a:t>
            </a:r>
            <a:r>
              <a:rPr lang="en-US" dirty="0">
                <a:ea typeface="ＭＳ Ｐゴシック" charset="0"/>
                <a:cs typeface="ＭＳ Ｐゴシック" charset="0"/>
              </a:rPr>
              <a:t>/sets/72157635007719863/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http://</a:t>
            </a:r>
            <a:r>
              <a:rPr lang="en-US" dirty="0" err="1">
                <a:ea typeface="ＭＳ Ｐゴシック" charset="0"/>
                <a:cs typeface="ＭＳ Ｐゴシック" charset="0"/>
              </a:rPr>
              <a:t>berglondon.com</a:t>
            </a:r>
            <a:r>
              <a:rPr lang="en-US" dirty="0">
                <a:ea typeface="ＭＳ Ｐゴシック" charset="0"/>
                <a:cs typeface="ＭＳ Ｐゴシック" charset="0"/>
              </a:rPr>
              <a:t>/blog/2012/01/06/gardens-and-zoos/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http://</a:t>
            </a:r>
            <a:r>
              <a:rPr lang="en-US" dirty="0" err="1">
                <a:ea typeface="ＭＳ Ｐゴシック" charset="0"/>
                <a:cs typeface="ＭＳ Ｐゴシック" charset="0"/>
              </a:rPr>
              <a:t>www.purselipsquarejaw.org</a:t>
            </a:r>
            <a:r>
              <a:rPr lang="en-US" dirty="0">
                <a:ea typeface="ＭＳ Ｐゴシック" charset="0"/>
                <a:cs typeface="ＭＳ Ｐゴシック" charset="0"/>
              </a:rPr>
              <a:t>/2005/05/seams-beautiful-and-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otherwise.php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0963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F6E1F64-957D-3142-84E5-52D838A6DAAD}" type="slidenum">
              <a:rPr lang="de-DE" b="0">
                <a:latin typeface="Times" charset="0"/>
              </a:rPr>
              <a:pPr/>
              <a:t>18</a:t>
            </a:fld>
            <a:endParaRPr lang="de-DE" b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3010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err="1">
                <a:ea typeface="ＭＳ Ｐゴシック" charset="0"/>
                <a:cs typeface="ＭＳ Ｐゴシック" charset="0"/>
              </a:rPr>
              <a:t>Wem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gehören</a:t>
            </a:r>
            <a:r>
              <a:rPr lang="en-US" dirty="0">
                <a:ea typeface="ＭＳ Ｐゴシック" charset="0"/>
                <a:cs typeface="ＭＳ Ｐゴシック" charset="0"/>
              </a:rPr>
              <a:t> die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Daten</a:t>
            </a:r>
            <a:r>
              <a:rPr lang="en-US" dirty="0">
                <a:ea typeface="ＭＳ Ｐゴシック" charset="0"/>
                <a:cs typeface="ＭＳ Ｐゴシック" charset="0"/>
              </a:rPr>
              <a:t>? Open Data, der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freie</a:t>
            </a:r>
            <a:r>
              <a:rPr lang="en-US" dirty="0">
                <a:ea typeface="ＭＳ Ｐゴシック" charset="0"/>
                <a:cs typeface="ＭＳ Ｐゴシック" charset="0"/>
              </a:rPr>
              <a:t> und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legale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Zugang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ermöglicht</a:t>
            </a:r>
            <a:r>
              <a:rPr lang="en-US" dirty="0">
                <a:ea typeface="ＭＳ Ｐゴシック" charset="0"/>
                <a:cs typeface="ＭＳ Ｐゴシック" charset="0"/>
              </a:rPr>
              <a:t> innovative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Darstellungen</a:t>
            </a:r>
            <a:r>
              <a:rPr lang="en-US" dirty="0">
                <a:ea typeface="ＭＳ Ｐゴシック" charset="0"/>
                <a:cs typeface="ＭＳ Ｐゴシック" charset="0"/>
              </a:rPr>
              <a:t> und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damit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neue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Einsichten</a:t>
            </a:r>
            <a:r>
              <a:rPr lang="en-US" dirty="0">
                <a:ea typeface="ＭＳ Ｐゴシック" charset="0"/>
                <a:cs typeface="ＭＳ Ｐゴシック" charset="0"/>
              </a:rPr>
              <a:t> -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für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alle</a:t>
            </a:r>
            <a:r>
              <a:rPr lang="en-US" dirty="0">
                <a:ea typeface="ＭＳ Ｐゴシック" charset="0"/>
                <a:cs typeface="ＭＳ Ｐゴシック" charset="0"/>
              </a:rPr>
              <a:t>.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 err="1">
                <a:ea typeface="ＭＳ Ｐゴシック" charset="0"/>
                <a:cs typeface="ＭＳ Ｐゴシック" charset="0"/>
              </a:rPr>
              <a:t>Bei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diesem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Flugzeugabsturz</a:t>
            </a:r>
            <a:r>
              <a:rPr lang="en-US" dirty="0">
                <a:ea typeface="ＭＳ Ｐゴシック" charset="0"/>
                <a:cs typeface="ＭＳ Ｐゴシック" charset="0"/>
              </a:rPr>
              <a:t> in San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Franisco</a:t>
            </a:r>
            <a:r>
              <a:rPr lang="en-US" dirty="0"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begannen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Hobbyisten</a:t>
            </a:r>
            <a:r>
              <a:rPr lang="en-US" dirty="0"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anhand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öffentlicher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Tracking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Daten</a:t>
            </a:r>
            <a:r>
              <a:rPr lang="en-US" dirty="0"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über</a:t>
            </a:r>
            <a:r>
              <a:rPr lang="en-US" dirty="0">
                <a:ea typeface="ＭＳ Ｐゴシック" charset="0"/>
                <a:cs typeface="ＭＳ Ｐゴシック" charset="0"/>
              </a:rPr>
              <a:t> die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Unfallursache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zu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spekulieren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.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3011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87F3BBE-9F16-A64C-BC35-676A97FDEB9D}" type="slidenum">
              <a:rPr lang="de-DE" b="0">
                <a:latin typeface="Times" charset="0"/>
              </a:rPr>
              <a:pPr/>
              <a:t>19</a:t>
            </a:fld>
            <a:endParaRPr lang="de-DE" b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194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Moore's Law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macht</a:t>
            </a:r>
            <a:r>
              <a:rPr lang="en-US" dirty="0">
                <a:ea typeface="ＭＳ Ｐゴシック" charset="0"/>
                <a:cs typeface="ＭＳ Ｐゴシック" charset="0"/>
              </a:rPr>
              <a:t> Computer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nicht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nur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leistungsfähiger</a:t>
            </a:r>
            <a:r>
              <a:rPr lang="en-US" dirty="0">
                <a:ea typeface="ＭＳ Ｐゴシック" charset="0"/>
                <a:cs typeface="ＭＳ Ｐゴシック" charset="0"/>
              </a:rPr>
              <a:t> und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günstiger</a:t>
            </a:r>
            <a:r>
              <a:rPr lang="en-US" dirty="0"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sondern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auch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kleiner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.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Hier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drei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Schweizer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Modelle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.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 err="1">
                <a:ea typeface="ＭＳ Ｐゴシック" charset="0"/>
                <a:cs typeface="ＭＳ Ｐゴシック" charset="0"/>
              </a:rPr>
              <a:t>Unten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rechts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ein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ARM-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basierter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Mikrocontroller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mit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Internet-Anschluss.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Solche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kleinen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ea typeface="ＭＳ Ｐゴシック" charset="0"/>
                <a:cs typeface="ＭＳ Ｐゴシック" charset="0"/>
              </a:rPr>
              <a:t>Computer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können</a:t>
            </a:r>
            <a:r>
              <a:rPr lang="en-US" dirty="0">
                <a:ea typeface="ＭＳ Ｐゴシック" charset="0"/>
                <a:cs typeface="ＭＳ Ｐゴシック" charset="0"/>
              </a:rPr>
              <a:t> in Dinge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eingebettet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werden</a:t>
            </a:r>
            <a:r>
              <a:rPr lang="en-US" dirty="0">
                <a:ea typeface="ＭＳ Ｐゴシック" charset="0"/>
                <a:cs typeface="ＭＳ Ｐゴシック" charset="0"/>
              </a:rPr>
              <a:t>.</a:t>
            </a:r>
          </a:p>
        </p:txBody>
      </p:sp>
      <p:sp>
        <p:nvSpPr>
          <p:cNvPr id="8195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BE6CCAD-2B22-2046-82C5-41BE9B356625}" type="slidenum">
              <a:rPr lang="de-DE" b="0">
                <a:latin typeface="Times" charset="0"/>
              </a:rPr>
              <a:pPr/>
              <a:t>2</a:t>
            </a:fld>
            <a:endParaRPr lang="de-DE" b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8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Ob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uns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das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alles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weiter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bringt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?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Eins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ist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sicher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-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wenn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es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mal da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ist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heisst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es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nicht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mehr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Internet of Things.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ea typeface="ＭＳ Ｐゴシック" charset="0"/>
                <a:cs typeface="ＭＳ Ｐゴシック" charset="0"/>
              </a:rPr>
              <a:t>Sie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haben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es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vielleicht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bemerkt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einige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Beispiele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waren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aus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der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Schweiz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.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Noch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sind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wir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dabei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.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Nutzen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wir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diese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Chance.</a:t>
            </a:r>
          </a:p>
        </p:txBody>
      </p:sp>
      <p:sp>
        <p:nvSpPr>
          <p:cNvPr id="4505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BC6153F-5DDD-E64F-B84A-23E8CFB00684}" type="slidenum">
              <a:rPr lang="de-DE" b="0">
                <a:latin typeface="Times" charset="0"/>
              </a:rPr>
              <a:pPr/>
              <a:t>20</a:t>
            </a:fld>
            <a:endParaRPr lang="de-DE" b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242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Das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Paradebeispiel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für</a:t>
            </a:r>
            <a:r>
              <a:rPr lang="en-US" dirty="0">
                <a:ea typeface="ＭＳ Ｐゴシック" charset="0"/>
                <a:cs typeface="ＭＳ Ｐゴシック" charset="0"/>
              </a:rPr>
              <a:t> Internet of Things Hardware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ist</a:t>
            </a:r>
            <a:r>
              <a:rPr lang="en-US" dirty="0">
                <a:ea typeface="ＭＳ Ｐゴシック" charset="0"/>
                <a:cs typeface="ＭＳ Ｐゴシック" charset="0"/>
              </a:rPr>
              <a:t> der Raspberry Pi,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ein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50-fränkiger Linux </a:t>
            </a:r>
            <a:r>
              <a:rPr lang="en-US" dirty="0">
                <a:ea typeface="ＭＳ Ｐゴシック" charset="0"/>
                <a:cs typeface="ＭＳ Ｐゴシック" charset="0"/>
              </a:rPr>
              <a:t>Computer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mit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Anschlüssen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für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Sensoren</a:t>
            </a:r>
            <a:r>
              <a:rPr lang="en-US" dirty="0">
                <a:ea typeface="ＭＳ Ｐゴシック" charset="0"/>
                <a:cs typeface="ＭＳ Ｐゴシック" charset="0"/>
              </a:rPr>
              <a:t> und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Aktuatoren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.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 err="1" smtClean="0">
                <a:ea typeface="ＭＳ Ｐゴシック" charset="0"/>
                <a:cs typeface="ＭＳ Ｐゴシック" charset="0"/>
              </a:rPr>
              <a:t>Hier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eingebaut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ea typeface="ＭＳ Ｐゴシック" charset="0"/>
                <a:cs typeface="ＭＳ Ｐゴシック" charset="0"/>
              </a:rPr>
              <a:t>in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eine</a:t>
            </a:r>
            <a:r>
              <a:rPr lang="en-US" dirty="0">
                <a:ea typeface="ＭＳ Ｐゴシック" charset="0"/>
                <a:cs typeface="ＭＳ Ｐゴシック" charset="0"/>
              </a:rPr>
              <a:t> Internet-</a:t>
            </a:r>
            <a:r>
              <a:rPr lang="en-US" dirty="0" err="1">
                <a:ea typeface="ＭＳ Ｐゴシック" charset="0"/>
                <a:cs typeface="ＭＳ Ｐゴシック" charset="0"/>
              </a:rPr>
              <a:t>verbundene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Gartenbewässerungs-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Elektronik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.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243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DA97DB6-AC87-9848-89D4-3FF2060BE38F}" type="slidenum">
              <a:rPr lang="de-DE" b="0">
                <a:latin typeface="Times" charset="0"/>
              </a:rPr>
              <a:pPr/>
              <a:t>3</a:t>
            </a:fld>
            <a:endParaRPr lang="de-DE" b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290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err="1" smtClean="0">
                <a:ea typeface="ＭＳ Ｐゴシック" charset="0"/>
                <a:cs typeface="ＭＳ Ｐゴシック" charset="0"/>
              </a:rPr>
              <a:t>Sensoren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wandeln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physikalische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Eigenschaften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in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ein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elektrisches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Signal um.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Aktuatoren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machen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das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Umgekehrte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.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 err="1" smtClean="0">
                <a:ea typeface="ＭＳ Ｐゴシック" charset="0"/>
                <a:cs typeface="ＭＳ Ｐゴシック" charset="0"/>
              </a:rPr>
              <a:t>Diese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Bauteile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für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Bastler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messen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z.B</a:t>
            </a:r>
            <a:r>
              <a:rPr lang="en-US" dirty="0">
                <a:ea typeface="ＭＳ Ｐゴシック" charset="0"/>
                <a:cs typeface="ＭＳ Ｐゴシック" charset="0"/>
              </a:rPr>
              <a:t>.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Temperatur</a:t>
            </a:r>
            <a:r>
              <a:rPr lang="en-US" dirty="0"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Biegung</a:t>
            </a:r>
            <a:r>
              <a:rPr lang="en-US" dirty="0"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Distanz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oder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Beschleunigung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.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Ausgelöst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wird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Bewegung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,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Licht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oder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Strom.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2291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4B9C980-2395-6949-812E-458D0820D433}" type="slidenum">
              <a:rPr lang="de-DE" b="0">
                <a:latin typeface="Times" charset="0"/>
              </a:rPr>
              <a:pPr/>
              <a:t>4</a:t>
            </a:fld>
            <a:endParaRPr lang="de-DE" b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338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err="1">
                <a:ea typeface="ＭＳ Ｐゴシック" charset="0"/>
                <a:cs typeface="ＭＳ Ｐゴシック" charset="0"/>
              </a:rPr>
              <a:t>Hier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ein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gröberes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Kaliber</a:t>
            </a:r>
            <a:r>
              <a:rPr lang="en-US" dirty="0"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ein</a:t>
            </a:r>
            <a:r>
              <a:rPr lang="en-US" dirty="0">
                <a:ea typeface="ＭＳ Ｐゴシック" charset="0"/>
                <a:cs typeface="ＭＳ Ｐゴシック" charset="0"/>
              </a:rPr>
              <a:t> Internet-</a:t>
            </a:r>
            <a:r>
              <a:rPr lang="en-US" dirty="0" err="1">
                <a:ea typeface="ＭＳ Ｐゴシック" charset="0"/>
                <a:cs typeface="ＭＳ Ｐゴシック" charset="0"/>
              </a:rPr>
              <a:t>verbundenes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Wasserventil</a:t>
            </a:r>
            <a:r>
              <a:rPr lang="en-US" dirty="0">
                <a:ea typeface="ＭＳ Ｐゴシック" charset="0"/>
                <a:cs typeface="ＭＳ Ｐゴシック" charset="0"/>
              </a:rPr>
              <a:t>.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Es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ermöglicht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eine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dezentrale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Temperaturregelung</a:t>
            </a:r>
            <a:r>
              <a:rPr lang="en-US" dirty="0">
                <a:ea typeface="ＭＳ Ｐゴシック" charset="0"/>
                <a:cs typeface="ＭＳ Ｐゴシック" charset="0"/>
              </a:rPr>
              <a:t>, und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spart</a:t>
            </a:r>
            <a:r>
              <a:rPr lang="en-US" dirty="0">
                <a:ea typeface="ＭＳ Ｐゴシック" charset="0"/>
                <a:cs typeface="ＭＳ Ｐゴシック" charset="0"/>
              </a:rPr>
              <a:t> so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Energie</a:t>
            </a:r>
            <a:r>
              <a:rPr lang="en-US" dirty="0">
                <a:ea typeface="ＭＳ Ｐゴシック" charset="0"/>
                <a:cs typeface="ＭＳ Ｐゴシック" charset="0"/>
              </a:rPr>
              <a:t>.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 err="1">
                <a:ea typeface="ＭＳ Ｐゴシック" charset="0"/>
                <a:cs typeface="ＭＳ Ｐゴシック" charset="0"/>
              </a:rPr>
              <a:t>Solche</a:t>
            </a:r>
            <a:r>
              <a:rPr lang="en-US" dirty="0">
                <a:ea typeface="ＭＳ Ｐゴシック" charset="0"/>
                <a:cs typeface="ＭＳ Ｐゴシック" charset="0"/>
              </a:rPr>
              <a:t> Machine-to-Machine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Anwendungen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werden</a:t>
            </a:r>
            <a:r>
              <a:rPr lang="en-US" dirty="0">
                <a:ea typeface="ＭＳ Ｐゴシック" charset="0"/>
                <a:cs typeface="ＭＳ Ｐゴシック" charset="0"/>
              </a:rPr>
              <a:t> in Deutschland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unter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dem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Namen</a:t>
            </a:r>
            <a:r>
              <a:rPr lang="en-US" dirty="0">
                <a:ea typeface="ＭＳ Ｐゴシック" charset="0"/>
                <a:cs typeface="ＭＳ Ｐゴシック" charset="0"/>
              </a:rPr>
              <a:t> "</a:t>
            </a:r>
            <a:r>
              <a:rPr lang="en-US" dirty="0" err="1">
                <a:ea typeface="ＭＳ Ｐゴシック" charset="0"/>
                <a:cs typeface="ＭＳ Ｐゴシック" charset="0"/>
              </a:rPr>
              <a:t>Industrie</a:t>
            </a:r>
            <a:r>
              <a:rPr lang="en-US" dirty="0">
                <a:ea typeface="ＭＳ Ｐゴシック" charset="0"/>
                <a:cs typeface="ＭＳ Ｐゴシック" charset="0"/>
              </a:rPr>
              <a:t> 4.0"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gefördert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.</a:t>
            </a:r>
            <a:endParaRPr lang="en-US" dirty="0" smtClean="0">
              <a:ea typeface="ＭＳ Ｐゴシック" charset="0"/>
              <a:cs typeface="ＭＳ Ｐゴシック" charset="0"/>
            </a:endParaRPr>
          </a:p>
          <a:p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http://www.plattform-i40.de/</a:t>
            </a:r>
          </a:p>
        </p:txBody>
      </p:sp>
      <p:sp>
        <p:nvSpPr>
          <p:cNvPr id="1433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ECE046A-EA55-CB41-BB68-A874D4B38B30}" type="slidenum">
              <a:rPr lang="de-DE" b="0">
                <a:latin typeface="Times" charset="0"/>
              </a:rPr>
              <a:pPr/>
              <a:t>5</a:t>
            </a:fld>
            <a:endParaRPr lang="de-DE" b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6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Natürlich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gibt's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auch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Consumer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Produkte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: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Z.B.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meldet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sich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unsere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Zimmerpflanze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per SMS,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wenn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sie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mehr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Wasser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braucht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.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Die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Uhr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meiner</a:t>
            </a:r>
            <a:r>
              <a:rPr lang="en-US" dirty="0">
                <a:ea typeface="ＭＳ Ｐゴシック" charset="0"/>
                <a:cs typeface="ＭＳ Ｐゴシック" charset="0"/>
              </a:rPr>
              <a:t> Mutter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ruft</a:t>
            </a:r>
            <a:r>
              <a:rPr lang="en-US" dirty="0">
                <a:ea typeface="ＭＳ Ｐゴシック" charset="0"/>
                <a:cs typeface="ＭＳ Ｐゴシック" charset="0"/>
              </a:rPr>
              <a:t> auf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Knopfdruck</a:t>
            </a:r>
            <a:r>
              <a:rPr lang="en-US" dirty="0">
                <a:ea typeface="ＭＳ Ｐゴシック" charset="0"/>
                <a:cs typeface="ＭＳ Ｐゴシック" charset="0"/>
              </a:rPr>
              <a:t> den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Notarzt</a:t>
            </a:r>
            <a:r>
              <a:rPr lang="en-US" dirty="0">
                <a:ea typeface="ＭＳ Ｐゴシック" charset="0"/>
                <a:cs typeface="ＭＳ Ｐゴシック" charset="0"/>
              </a:rPr>
              <a:t>.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Die Internet</a:t>
            </a:r>
            <a:r>
              <a:rPr lang="en-US" dirty="0">
                <a:ea typeface="ＭＳ Ｐゴシック" charset="0"/>
                <a:cs typeface="ＭＳ Ｐゴシック" charset="0"/>
              </a:rPr>
              <a:t>-</a:t>
            </a:r>
            <a:r>
              <a:rPr lang="en-US" dirty="0" err="1">
                <a:ea typeface="ＭＳ Ｐゴシック" charset="0"/>
                <a:cs typeface="ＭＳ Ｐゴシック" charset="0"/>
              </a:rPr>
              <a:t>verbundene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Pillendose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informiert</a:t>
            </a:r>
            <a:r>
              <a:rPr lang="en-US" dirty="0">
                <a:ea typeface="ＭＳ Ｐゴシック" charset="0"/>
                <a:cs typeface="ＭＳ Ｐゴシック" charset="0"/>
              </a:rPr>
              <a:t> den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Doktor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diskret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über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ihre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Medikamenteneinnahme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.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370E09-8CAD-0A46-A1FD-F1FB20265C77}" type="slidenum">
              <a:rPr lang="de-DE" b="0">
                <a:latin typeface="Times" charset="0"/>
              </a:rPr>
              <a:pPr/>
              <a:t>6</a:t>
            </a:fld>
            <a:endParaRPr lang="de-DE" b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4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err="1">
                <a:ea typeface="ＭＳ Ｐゴシック" charset="0"/>
                <a:cs typeface="ＭＳ Ｐゴシック" charset="0"/>
              </a:rPr>
              <a:t>Wie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funktionieren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solche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Produkte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?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Ein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Gerät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oder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Objekt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mit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Sensoren</a:t>
            </a:r>
            <a:r>
              <a:rPr lang="en-US" dirty="0">
                <a:ea typeface="ＭＳ Ｐゴシック" charset="0"/>
                <a:cs typeface="ＭＳ Ｐゴシック" charset="0"/>
              </a:rPr>
              <a:t> und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Aktuatoren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erlaubt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eine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direkte</a:t>
            </a:r>
            <a:r>
              <a:rPr lang="en-US" dirty="0"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physische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Interaktion</a:t>
            </a:r>
            <a:r>
              <a:rPr lang="en-US" dirty="0">
                <a:ea typeface="ＭＳ Ｐゴシック" charset="0"/>
                <a:cs typeface="ＭＳ Ｐゴシック" charset="0"/>
              </a:rPr>
              <a:t>.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Da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es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zudem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per Internet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mit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einem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Server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verbunden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ist</a:t>
            </a:r>
            <a:r>
              <a:rPr lang="en-US" dirty="0"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kann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ich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auch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virtuell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damit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interagieren</a:t>
            </a:r>
            <a:r>
              <a:rPr lang="en-US" dirty="0"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mittels</a:t>
            </a:r>
            <a:r>
              <a:rPr lang="en-US" dirty="0">
                <a:ea typeface="ＭＳ Ｐゴシック" charset="0"/>
                <a:cs typeface="ＭＳ Ｐゴシック" charset="0"/>
              </a:rPr>
              <a:t> Browser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oder</a:t>
            </a:r>
            <a:r>
              <a:rPr lang="en-US" dirty="0">
                <a:ea typeface="ＭＳ Ｐゴシック" charset="0"/>
                <a:cs typeface="ＭＳ Ｐゴシック" charset="0"/>
              </a:rPr>
              <a:t> App -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lokal</a:t>
            </a:r>
            <a:r>
              <a:rPr lang="en-US" dirty="0"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oder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aus</a:t>
            </a:r>
            <a:r>
              <a:rPr lang="en-US" dirty="0">
                <a:ea typeface="ＭＳ Ｐゴシック" charset="0"/>
                <a:cs typeface="ＭＳ Ｐゴシック" charset="0"/>
              </a:rPr>
              <a:t> der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Ferne</a:t>
            </a:r>
            <a:r>
              <a:rPr lang="en-US" dirty="0">
                <a:ea typeface="ＭＳ Ｐゴシック" charset="0"/>
                <a:cs typeface="ＭＳ Ｐゴシック" charset="0"/>
              </a:rPr>
              <a:t>.</a:t>
            </a:r>
          </a:p>
        </p:txBody>
      </p:sp>
      <p:sp>
        <p:nvSpPr>
          <p:cNvPr id="18435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CE40AB2-3EAC-9B48-9DD5-459B3CA04861}" type="slidenum">
              <a:rPr lang="de-DE" b="0">
                <a:latin typeface="Times" charset="0"/>
              </a:rPr>
              <a:pPr/>
              <a:t>7</a:t>
            </a:fld>
            <a:endParaRPr lang="de-DE" b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2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err="1">
                <a:ea typeface="ＭＳ Ｐゴシック" charset="0"/>
                <a:cs typeface="ＭＳ Ｐゴシック" charset="0"/>
              </a:rPr>
              <a:t>Eine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wichtige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Kategorie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sind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auch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Appcessories</a:t>
            </a:r>
            <a:r>
              <a:rPr lang="en-US" dirty="0"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d.h</a:t>
            </a:r>
            <a:r>
              <a:rPr lang="en-US" dirty="0">
                <a:ea typeface="ＭＳ Ｐゴシック" charset="0"/>
                <a:cs typeface="ＭＳ Ｐゴシック" charset="0"/>
              </a:rPr>
              <a:t>. Apps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mit</a:t>
            </a:r>
            <a:r>
              <a:rPr lang="en-US" dirty="0">
                <a:ea typeface="ＭＳ Ｐゴシック" charset="0"/>
                <a:cs typeface="ＭＳ Ｐゴシック" charset="0"/>
              </a:rPr>
              <a:t> Hardware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Accessories.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Sie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verwenden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das </a:t>
            </a:r>
            <a:r>
              <a:rPr lang="en-US" dirty="0">
                <a:ea typeface="ＭＳ Ｐゴシック" charset="0"/>
                <a:cs typeface="ＭＳ Ｐゴシック" charset="0"/>
              </a:rPr>
              <a:t>Handy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als</a:t>
            </a:r>
            <a:r>
              <a:rPr lang="en-US" dirty="0">
                <a:ea typeface="ＭＳ Ｐゴシック" charset="0"/>
                <a:cs typeface="ＭＳ Ｐゴシック" charset="0"/>
              </a:rPr>
              <a:t> Gateway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zum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Netz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.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 err="1">
                <a:ea typeface="ＭＳ Ｐゴシック" charset="0"/>
                <a:cs typeface="ＭＳ Ｐゴシック" charset="0"/>
              </a:rPr>
              <a:t>Hier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ein</a:t>
            </a:r>
            <a:r>
              <a:rPr lang="en-US" dirty="0">
                <a:ea typeface="ＭＳ Ｐゴシック" charset="0"/>
                <a:cs typeface="ＭＳ Ｐゴシック" charset="0"/>
              </a:rPr>
              <a:t> Bluetooth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Hundehalsband</a:t>
            </a:r>
            <a:r>
              <a:rPr lang="en-US" dirty="0"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ein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Velohelm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mit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Unfallsensor</a:t>
            </a:r>
            <a:r>
              <a:rPr lang="en-US" dirty="0">
                <a:ea typeface="ＭＳ Ｐゴシック" charset="0"/>
                <a:cs typeface="ＭＳ Ｐゴシック" charset="0"/>
              </a:rPr>
              <a:t> und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RoboRoach</a:t>
            </a:r>
            <a:r>
              <a:rPr lang="en-US" dirty="0"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ein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Kickstarter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Projekt</a:t>
            </a:r>
            <a:r>
              <a:rPr lang="en-US" dirty="0">
                <a:ea typeface="ＭＳ Ｐゴシック" charset="0"/>
                <a:cs typeface="ＭＳ Ｐゴシック" charset="0"/>
              </a:rPr>
              <a:t> um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Kakerlaken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fernzusteuern</a:t>
            </a:r>
            <a:r>
              <a:rPr lang="en-US" dirty="0">
                <a:ea typeface="ＭＳ Ｐゴシック" charset="0"/>
                <a:cs typeface="ＭＳ Ｐゴシック" charset="0"/>
              </a:rPr>
              <a:t>.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0483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4A32FFD-7293-B040-8841-CA3132EB93CC}" type="slidenum">
              <a:rPr lang="de-DE" b="0">
                <a:latin typeface="Times" charset="0"/>
              </a:rPr>
              <a:pPr/>
              <a:t>8</a:t>
            </a:fld>
            <a:endParaRPr lang="de-DE" b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530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err="1">
                <a:ea typeface="ＭＳ Ｐゴシック" charset="0"/>
                <a:cs typeface="ＭＳ Ｐゴシック" charset="0"/>
              </a:rPr>
              <a:t>Wenn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meine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Personenwaage</a:t>
            </a:r>
            <a:r>
              <a:rPr lang="en-US" dirty="0">
                <a:ea typeface="ＭＳ Ｐゴシック" charset="0"/>
                <a:cs typeface="ＭＳ Ｐゴシック" charset="0"/>
              </a:rPr>
              <a:t> am Internet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ist</a:t>
            </a:r>
            <a:r>
              <a:rPr lang="en-US" dirty="0"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wird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aus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einer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Zahl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einer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einzelne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Messung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eine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Kurve</a:t>
            </a:r>
            <a:r>
              <a:rPr lang="en-US" dirty="0"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ohne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Mehraufwand</a:t>
            </a:r>
            <a:r>
              <a:rPr lang="en-US" dirty="0">
                <a:ea typeface="ＭＳ Ｐゴシック" charset="0"/>
                <a:cs typeface="ＭＳ Ｐゴシック" charset="0"/>
              </a:rPr>
              <a:t>.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Apps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zeigen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diesen</a:t>
            </a:r>
            <a:r>
              <a:rPr lang="en-US" dirty="0">
                <a:ea typeface="ＭＳ Ｐゴシック" charset="0"/>
                <a:cs typeface="ＭＳ Ｐゴシック" charset="0"/>
              </a:rPr>
              <a:t> "</a:t>
            </a:r>
            <a:r>
              <a:rPr lang="en-US" dirty="0" err="1">
                <a:ea typeface="ＭＳ Ｐゴシック" charset="0"/>
                <a:cs typeface="ＭＳ Ｐゴシック" charset="0"/>
              </a:rPr>
              <a:t>Datenschatten</a:t>
            </a:r>
            <a:r>
              <a:rPr lang="en-US" dirty="0">
                <a:ea typeface="ＭＳ Ｐゴシック" charset="0"/>
                <a:cs typeface="ＭＳ Ｐゴシック" charset="0"/>
              </a:rPr>
              <a:t>"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eines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Objekts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. </a:t>
            </a:r>
            <a:r>
              <a:rPr lang="en-US" dirty="0">
                <a:ea typeface="ＭＳ Ｐゴシック" charset="0"/>
                <a:cs typeface="ＭＳ Ｐゴシック" charset="0"/>
              </a:rPr>
              <a:t>Trends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werden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sichtbar</a:t>
            </a:r>
            <a:r>
              <a:rPr lang="en-US" dirty="0">
                <a:ea typeface="ＭＳ Ｐゴシック" charset="0"/>
                <a:cs typeface="ＭＳ Ｐゴシック" charset="0"/>
              </a:rPr>
              <a:t>.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Vergleiche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über</a:t>
            </a:r>
            <a:r>
              <a:rPr lang="en-US" dirty="0">
                <a:ea typeface="ＭＳ Ｐゴシック" charset="0"/>
                <a:cs typeface="ＭＳ Ｐゴシック" charset="0"/>
              </a:rPr>
              <a:t> die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Zeit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werden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möglich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.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2531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4FAEB1F-06F5-C946-AB46-BF1B7342D60A}" type="slidenum">
              <a:rPr lang="de-DE" b="0">
                <a:latin typeface="Times" charset="0"/>
              </a:rPr>
              <a:pPr/>
              <a:t>9</a:t>
            </a:fld>
            <a:endParaRPr lang="de-DE" b="0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6" descr="maeda_plakat3_larg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77"/>
          <p:cNvSpPr>
            <a:spLocks noChangeAspect="1" noChangeArrowheads="1"/>
          </p:cNvSpPr>
          <p:nvPr userDrawn="1"/>
        </p:nvSpPr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17" name="Rectangle 61"/>
          <p:cNvSpPr>
            <a:spLocks noGrp="1" noChangeArrowheads="1"/>
          </p:cNvSpPr>
          <p:nvPr>
            <p:ph type="ctrTitle"/>
          </p:nvPr>
        </p:nvSpPr>
        <p:spPr>
          <a:xfrm>
            <a:off x="914400" y="3549650"/>
            <a:ext cx="5076092" cy="685800"/>
          </a:xfrm>
        </p:spPr>
        <p:txBody>
          <a:bodyPr/>
          <a:lstStyle>
            <a:lvl1pPr>
              <a:lnSpc>
                <a:spcPct val="90000"/>
              </a:lnSpc>
              <a:defRPr sz="4900">
                <a:solidFill>
                  <a:srgbClr val="FCFCFC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9518" name="Rectangle 62"/>
          <p:cNvSpPr>
            <a:spLocks noGrp="1" noChangeArrowheads="1"/>
          </p:cNvSpPr>
          <p:nvPr>
            <p:ph type="subTitle" idx="1"/>
          </p:nvPr>
        </p:nvSpPr>
        <p:spPr>
          <a:xfrm>
            <a:off x="936382" y="3054350"/>
            <a:ext cx="5054111" cy="342900"/>
          </a:xfrm>
          <a:prstGeom prst="rect">
            <a:avLst/>
          </a:prstGeom>
        </p:spPr>
        <p:txBody>
          <a:bodyPr/>
          <a:lstStyle>
            <a:lvl1pPr marL="0" indent="0">
              <a:buFont typeface="Wingdings" charset="2"/>
              <a:buNone/>
              <a:defRPr sz="1600" b="1"/>
            </a:lvl1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53797523"/>
      </p:ext>
    </p:extLst>
  </p:cSld>
  <p:clrMapOvr>
    <a:masterClrMapping/>
  </p:clrMapOvr>
  <p:transition xmlns:p14="http://schemas.microsoft.com/office/powerpoint/2010/main" spd="slow" advClick="0" advTm="2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33046" y="1828801"/>
            <a:ext cx="7948246" cy="4283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5012330"/>
      </p:ext>
    </p:extLst>
  </p:cSld>
  <p:clrMapOvr>
    <a:masterClrMapping/>
  </p:clrMapOvr>
  <p:transition xmlns:p14="http://schemas.microsoft.com/office/powerpoint/2010/main" spd="slow" advClick="0" advTm="2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91301" y="387351"/>
            <a:ext cx="1989992" cy="5724525"/>
          </a:xfrm>
        </p:spPr>
        <p:txBody>
          <a:bodyPr vert="eaVert"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1324" y="387351"/>
            <a:ext cx="5829300" cy="5724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0066275"/>
      </p:ext>
    </p:extLst>
  </p:cSld>
  <p:clrMapOvr>
    <a:masterClrMapping/>
  </p:clrMapOvr>
  <p:transition xmlns:p14="http://schemas.microsoft.com/office/powerpoint/2010/main" spd="slow" advClick="0" advTm="2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33046" y="1828801"/>
            <a:ext cx="7948246" cy="4283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7775964"/>
      </p:ext>
    </p:extLst>
  </p:cSld>
  <p:clrMapOvr>
    <a:masterClrMapping/>
  </p:clrMapOvr>
  <p:transition xmlns:p14="http://schemas.microsoft.com/office/powerpoint/2010/main" spd="slow" advClick="0" advTm="2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435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76753176"/>
      </p:ext>
    </p:extLst>
  </p:cSld>
  <p:clrMapOvr>
    <a:masterClrMapping/>
  </p:clrMapOvr>
  <p:transition xmlns:p14="http://schemas.microsoft.com/office/powerpoint/2010/main" spd="slow" advClick="0" advTm="2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33046" y="1828801"/>
            <a:ext cx="3903785" cy="4283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77508" y="1828801"/>
            <a:ext cx="3903785" cy="4283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6496047"/>
      </p:ext>
    </p:extLst>
  </p:cSld>
  <p:clrMapOvr>
    <a:masterClrMapping/>
  </p:clrMapOvr>
  <p:transition xmlns:p14="http://schemas.microsoft.com/office/powerpoint/2010/main" spd="slow" advClick="0" advTm="2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270" y="1535113"/>
            <a:ext cx="4041531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270" y="2174875"/>
            <a:ext cx="4041531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1898092"/>
      </p:ext>
    </p:extLst>
  </p:cSld>
  <p:clrMapOvr>
    <a:masterClrMapping/>
  </p:clrMapOvr>
  <p:transition xmlns:p14="http://schemas.microsoft.com/office/powerpoint/2010/main" spd="slow" advClick="0" advTm="2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6852356"/>
      </p:ext>
    </p:extLst>
  </p:cSld>
  <p:clrMapOvr>
    <a:masterClrMapping/>
  </p:clrMapOvr>
  <p:transition xmlns:p14="http://schemas.microsoft.com/office/powerpoint/2010/main" spd="slow" advClick="0" advTm="2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912486"/>
      </p:ext>
    </p:extLst>
  </p:cSld>
  <p:clrMapOvr>
    <a:masterClrMapping/>
  </p:clrMapOvr>
  <p:transition xmlns:p14="http://schemas.microsoft.com/office/powerpoint/2010/main" spd="slow" advClick="0" advTm="2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538" y="273051"/>
            <a:ext cx="5111262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3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49217971"/>
      </p:ext>
    </p:extLst>
  </p:cSld>
  <p:clrMapOvr>
    <a:masterClrMapping/>
  </p:clrMapOvr>
  <p:transition xmlns:p14="http://schemas.microsoft.com/office/powerpoint/2010/main" spd="slow" advClick="0" advTm="2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70156300"/>
      </p:ext>
    </p:extLst>
  </p:cSld>
  <p:clrMapOvr>
    <a:masterClrMapping/>
  </p:clrMapOvr>
  <p:transition xmlns:p14="http://schemas.microsoft.com/office/powerpoint/2010/main" spd="slow" advClick="0" advTm="2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vmlDrawing" Target="../drawings/vmlDrawing1.vml"/><Relationship Id="rId14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0713" y="387350"/>
            <a:ext cx="796131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Mastertitelformat bearbeiten</a:t>
            </a:r>
          </a:p>
        </p:txBody>
      </p:sp>
      <p:graphicFrame>
        <p:nvGraphicFramePr>
          <p:cNvPr id="1027" name="Base" hidden="1"/>
          <p:cNvGraphicFramePr>
            <a:graphicFrameLocks/>
          </p:cNvGraphicFramePr>
          <p:nvPr userDrawn="1"/>
        </p:nvGraphicFramePr>
        <p:xfrm>
          <a:off x="1524000" y="1227138"/>
          <a:ext cx="6096000" cy="440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" r:id="rId14" imgW="0" imgH="0" progId="PowerPoint.Show.8">
                  <p:embed/>
                </p:oleObj>
              </mc:Choice>
              <mc:Fallback>
                <p:oleObj r:id="rId14" imgW="0" imgH="0" progId="PowerPoint.Show.8">
                  <p:embed/>
                  <p:pic>
                    <p:nvPicPr>
                      <p:cNvPr id="0" name="Base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227138"/>
                        <a:ext cx="6096000" cy="4402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</p:sldLayoutIdLst>
  <p:transition xmlns:p14="http://schemas.microsoft.com/office/powerpoint/2010/main" spd="slow" advClick="0" advTm="20000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Gravur-CondensedLight"/>
          <a:ea typeface="ＭＳ Ｐゴシック" charset="-128"/>
          <a:cs typeface="Gravur-CondensedLight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Gravur-CondensedLight" charset="0"/>
          <a:ea typeface="ＭＳ Ｐゴシック" charset="-128"/>
          <a:cs typeface="Gravur-Condensed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Gravur-CondensedLight" charset="0"/>
          <a:ea typeface="ＭＳ Ｐゴシック" charset="-128"/>
          <a:cs typeface="Gravur-Condensed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Gravur-CondensedLight" charset="0"/>
          <a:ea typeface="ＭＳ Ｐゴシック" charset="-128"/>
          <a:cs typeface="Gravur-Condensed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Gravur-CondensedLight" charset="0"/>
          <a:ea typeface="ＭＳ Ｐゴシック" charset="-128"/>
          <a:cs typeface="Gravur-Condensed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askervill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askervill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askervill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askerville" charset="0"/>
        </a:defRPr>
      </a:lvl9pPr>
    </p:titleStyle>
    <p:bodyStyle>
      <a:lvl1pPr marL="287338" indent="-287338" algn="l" rtl="0" eaLnBrk="0" fontAlgn="base" hangingPunct="0">
        <a:lnSpc>
          <a:spcPct val="125000"/>
        </a:lnSpc>
        <a:spcBef>
          <a:spcPct val="0"/>
        </a:spcBef>
        <a:spcAft>
          <a:spcPct val="40000"/>
        </a:spcAft>
        <a:buClr>
          <a:schemeClr val="tx1"/>
        </a:buClr>
        <a:buSzPct val="80000"/>
        <a:buFont typeface="Wingdings" charset="0"/>
        <a:buChar char="n"/>
        <a:defRPr sz="2000">
          <a:solidFill>
            <a:srgbClr val="000000"/>
          </a:solidFill>
          <a:latin typeface="Gravur-CondensedLight"/>
          <a:ea typeface="ＭＳ Ｐゴシック" charset="-128"/>
          <a:cs typeface="Gravur-CondensedLight"/>
        </a:defRPr>
      </a:lvl1pPr>
      <a:lvl2pPr marL="762000" indent="-284163" algn="l" rtl="0" eaLnBrk="0" fontAlgn="base" hangingPunct="0">
        <a:lnSpc>
          <a:spcPct val="125000"/>
        </a:lnSpc>
        <a:spcBef>
          <a:spcPct val="0"/>
        </a:spcBef>
        <a:spcAft>
          <a:spcPct val="40000"/>
        </a:spcAft>
        <a:buClr>
          <a:schemeClr val="tx1"/>
        </a:buClr>
        <a:buSzPct val="120000"/>
        <a:buChar char="–"/>
        <a:defRPr sz="2000">
          <a:solidFill>
            <a:srgbClr val="000000"/>
          </a:solidFill>
          <a:latin typeface="Gravur-CondensedLight"/>
          <a:ea typeface="ＭＳ Ｐゴシック" charset="-128"/>
          <a:cs typeface="Gravur-CondensedLight"/>
        </a:defRPr>
      </a:lvl2pPr>
      <a:lvl3pPr marL="1236663" indent="-284163" algn="l" rtl="0" eaLnBrk="0" fontAlgn="base" hangingPunct="0">
        <a:lnSpc>
          <a:spcPct val="125000"/>
        </a:lnSpc>
        <a:spcBef>
          <a:spcPct val="0"/>
        </a:spcBef>
        <a:spcAft>
          <a:spcPct val="40000"/>
        </a:spcAft>
        <a:buClr>
          <a:schemeClr val="tx1"/>
        </a:buClr>
        <a:buSzPct val="120000"/>
        <a:buChar char="–"/>
        <a:defRPr sz="2000">
          <a:solidFill>
            <a:srgbClr val="000000"/>
          </a:solidFill>
          <a:latin typeface="Gravur-CondensedLight"/>
          <a:ea typeface="ＭＳ Ｐゴシック" charset="-128"/>
          <a:cs typeface="Gravur-CondensedLight"/>
        </a:defRPr>
      </a:lvl3pPr>
      <a:lvl4pPr marL="1719263" indent="-292100" algn="l" rtl="0" eaLnBrk="0" fontAlgn="base" hangingPunct="0">
        <a:lnSpc>
          <a:spcPct val="125000"/>
        </a:lnSpc>
        <a:spcBef>
          <a:spcPct val="0"/>
        </a:spcBef>
        <a:spcAft>
          <a:spcPct val="40000"/>
        </a:spcAft>
        <a:buClr>
          <a:schemeClr val="tx1"/>
        </a:buClr>
        <a:buSzPct val="120000"/>
        <a:buChar char="–"/>
        <a:defRPr sz="2000">
          <a:solidFill>
            <a:srgbClr val="000000"/>
          </a:solidFill>
          <a:latin typeface="Gravur-CondensedLight"/>
          <a:ea typeface="ＭＳ Ｐゴシック" charset="-128"/>
          <a:cs typeface="Gravur-CondensedLight"/>
        </a:defRPr>
      </a:lvl4pPr>
      <a:lvl5pPr marL="2192338" indent="-282575" algn="l" rtl="0" eaLnBrk="0" fontAlgn="base" hangingPunct="0">
        <a:lnSpc>
          <a:spcPct val="125000"/>
        </a:lnSpc>
        <a:spcBef>
          <a:spcPct val="0"/>
        </a:spcBef>
        <a:spcAft>
          <a:spcPct val="40000"/>
        </a:spcAft>
        <a:buClr>
          <a:schemeClr val="tx1"/>
        </a:buClr>
        <a:buSzPct val="120000"/>
        <a:buChar char="–"/>
        <a:defRPr sz="2000">
          <a:solidFill>
            <a:srgbClr val="000000"/>
          </a:solidFill>
          <a:latin typeface="Gravur-CondensedLight"/>
          <a:ea typeface="ＭＳ Ｐゴシック" charset="-128"/>
          <a:cs typeface="Gravur-CondensedLight"/>
        </a:defRPr>
      </a:lvl5pPr>
      <a:lvl6pPr marL="2649538" indent="-282575" algn="l" rtl="0" fontAlgn="base">
        <a:lnSpc>
          <a:spcPct val="125000"/>
        </a:lnSpc>
        <a:spcBef>
          <a:spcPct val="0"/>
        </a:spcBef>
        <a:spcAft>
          <a:spcPct val="40000"/>
        </a:spcAft>
        <a:buClr>
          <a:schemeClr val="folHlink"/>
        </a:buClr>
        <a:buSzPct val="120000"/>
        <a:buChar char="–"/>
        <a:defRPr sz="2000">
          <a:solidFill>
            <a:schemeClr val="bg1"/>
          </a:solidFill>
          <a:latin typeface="+mn-lt"/>
          <a:ea typeface="ＭＳ Ｐゴシック" charset="-128"/>
        </a:defRPr>
      </a:lvl6pPr>
      <a:lvl7pPr marL="3106738" indent="-282575" algn="l" rtl="0" fontAlgn="base">
        <a:lnSpc>
          <a:spcPct val="125000"/>
        </a:lnSpc>
        <a:spcBef>
          <a:spcPct val="0"/>
        </a:spcBef>
        <a:spcAft>
          <a:spcPct val="40000"/>
        </a:spcAft>
        <a:buClr>
          <a:schemeClr val="folHlink"/>
        </a:buClr>
        <a:buSzPct val="120000"/>
        <a:buChar char="–"/>
        <a:defRPr sz="2000">
          <a:solidFill>
            <a:schemeClr val="bg1"/>
          </a:solidFill>
          <a:latin typeface="+mn-lt"/>
          <a:ea typeface="ＭＳ Ｐゴシック" charset="-128"/>
        </a:defRPr>
      </a:lvl7pPr>
      <a:lvl8pPr marL="3563938" indent="-282575" algn="l" rtl="0" fontAlgn="base">
        <a:lnSpc>
          <a:spcPct val="125000"/>
        </a:lnSpc>
        <a:spcBef>
          <a:spcPct val="0"/>
        </a:spcBef>
        <a:spcAft>
          <a:spcPct val="40000"/>
        </a:spcAft>
        <a:buClr>
          <a:schemeClr val="folHlink"/>
        </a:buClr>
        <a:buSzPct val="120000"/>
        <a:buChar char="–"/>
        <a:defRPr sz="2000">
          <a:solidFill>
            <a:schemeClr val="bg1"/>
          </a:solidFill>
          <a:latin typeface="+mn-lt"/>
          <a:ea typeface="ＭＳ Ｐゴシック" charset="-128"/>
        </a:defRPr>
      </a:lvl8pPr>
      <a:lvl9pPr marL="4021138" indent="-282575" algn="l" rtl="0" fontAlgn="base">
        <a:lnSpc>
          <a:spcPct val="125000"/>
        </a:lnSpc>
        <a:spcBef>
          <a:spcPct val="0"/>
        </a:spcBef>
        <a:spcAft>
          <a:spcPct val="40000"/>
        </a:spcAft>
        <a:buClr>
          <a:schemeClr val="folHlink"/>
        </a:buClr>
        <a:buSzPct val="120000"/>
        <a:buChar char="–"/>
        <a:defRPr sz="2000">
          <a:solidFill>
            <a:schemeClr val="bg1"/>
          </a:solidFill>
          <a:latin typeface="+mn-lt"/>
          <a:ea typeface="ＭＳ Ｐゴシック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jpeg"/><Relationship Id="rId1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>
                <a:solidFill>
                  <a:srgbClr val="000000"/>
                </a:solidFill>
                <a:latin typeface="Gravur-CondensedLight" charset="0"/>
                <a:ea typeface="ＭＳ Ｐゴシック" charset="0"/>
              </a:rPr>
              <a:t>Internet of Things</a:t>
            </a:r>
            <a:r>
              <a:rPr lang="de-CH" sz="4400">
                <a:solidFill>
                  <a:srgbClr val="000000"/>
                </a:solidFill>
                <a:latin typeface="Gravur-CondensedLight" charset="0"/>
                <a:ea typeface="ＭＳ Ｐゴシック" charset="0"/>
              </a:rPr>
              <a:t/>
            </a:r>
            <a:br>
              <a:rPr lang="de-CH" sz="4400">
                <a:solidFill>
                  <a:srgbClr val="000000"/>
                </a:solidFill>
                <a:latin typeface="Gravur-CondensedLight" charset="0"/>
                <a:ea typeface="ＭＳ Ｐゴシック" charset="0"/>
              </a:rPr>
            </a:br>
            <a:endParaRPr lang="en-US" sz="4400">
              <a:solidFill>
                <a:srgbClr val="000000"/>
              </a:solidFill>
              <a:latin typeface="Gravur-CondensedLight" charset="0"/>
              <a:ea typeface="ＭＳ Ｐゴシック" charset="0"/>
            </a:endParaRPr>
          </a:p>
        </p:txBody>
      </p:sp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109538" y="5080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" name="Rechteck 5"/>
          <p:cNvSpPr>
            <a:spLocks noChangeArrowheads="1"/>
          </p:cNvSpPr>
          <p:nvPr/>
        </p:nvSpPr>
        <p:spPr bwMode="auto">
          <a:xfrm>
            <a:off x="109538" y="39528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" name="Rechteck 6"/>
          <p:cNvSpPr>
            <a:spLocks noChangeArrowheads="1"/>
          </p:cNvSpPr>
          <p:nvPr/>
        </p:nvSpPr>
        <p:spPr bwMode="auto">
          <a:xfrm>
            <a:off x="109538" y="73818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" name="Rechteck 7"/>
          <p:cNvSpPr>
            <a:spLocks noChangeArrowheads="1"/>
          </p:cNvSpPr>
          <p:nvPr/>
        </p:nvSpPr>
        <p:spPr bwMode="auto">
          <a:xfrm>
            <a:off x="109538" y="1082675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9" name="Rechteck 8"/>
          <p:cNvSpPr>
            <a:spLocks noChangeArrowheads="1"/>
          </p:cNvSpPr>
          <p:nvPr/>
        </p:nvSpPr>
        <p:spPr bwMode="auto">
          <a:xfrm>
            <a:off x="109538" y="1427163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auto">
          <a:xfrm>
            <a:off x="109538" y="177165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1" name="Rechteck 10"/>
          <p:cNvSpPr>
            <a:spLocks noChangeArrowheads="1"/>
          </p:cNvSpPr>
          <p:nvPr/>
        </p:nvSpPr>
        <p:spPr bwMode="auto">
          <a:xfrm>
            <a:off x="109538" y="211455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2" name="Rechteck 11"/>
          <p:cNvSpPr>
            <a:spLocks noChangeArrowheads="1"/>
          </p:cNvSpPr>
          <p:nvPr/>
        </p:nvSpPr>
        <p:spPr bwMode="auto">
          <a:xfrm>
            <a:off x="109538" y="245903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3" name="Rechteck 12"/>
          <p:cNvSpPr>
            <a:spLocks noChangeArrowheads="1"/>
          </p:cNvSpPr>
          <p:nvPr/>
        </p:nvSpPr>
        <p:spPr bwMode="auto">
          <a:xfrm>
            <a:off x="109538" y="2803525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4" name="Rechteck 13"/>
          <p:cNvSpPr>
            <a:spLocks noChangeArrowheads="1"/>
          </p:cNvSpPr>
          <p:nvPr/>
        </p:nvSpPr>
        <p:spPr bwMode="auto">
          <a:xfrm>
            <a:off x="109538" y="3146425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5" name="Rechteck 14"/>
          <p:cNvSpPr>
            <a:spLocks noChangeArrowheads="1"/>
          </p:cNvSpPr>
          <p:nvPr/>
        </p:nvSpPr>
        <p:spPr bwMode="auto">
          <a:xfrm>
            <a:off x="109538" y="3490913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6" name="Rechteck 15"/>
          <p:cNvSpPr>
            <a:spLocks noChangeArrowheads="1"/>
          </p:cNvSpPr>
          <p:nvPr/>
        </p:nvSpPr>
        <p:spPr bwMode="auto">
          <a:xfrm>
            <a:off x="109538" y="383540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7" name="Rechteck 16"/>
          <p:cNvSpPr>
            <a:spLocks noChangeArrowheads="1"/>
          </p:cNvSpPr>
          <p:nvPr/>
        </p:nvSpPr>
        <p:spPr bwMode="auto">
          <a:xfrm>
            <a:off x="109538" y="417830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auto">
          <a:xfrm>
            <a:off x="109538" y="452278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9" name="Rechteck 18"/>
          <p:cNvSpPr>
            <a:spLocks noChangeArrowheads="1"/>
          </p:cNvSpPr>
          <p:nvPr/>
        </p:nvSpPr>
        <p:spPr bwMode="auto">
          <a:xfrm>
            <a:off x="109538" y="4867275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0" name="Rechteck 19"/>
          <p:cNvSpPr>
            <a:spLocks noChangeArrowheads="1"/>
          </p:cNvSpPr>
          <p:nvPr/>
        </p:nvSpPr>
        <p:spPr bwMode="auto">
          <a:xfrm>
            <a:off x="109538" y="5211763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1" name="Rechteck 20"/>
          <p:cNvSpPr>
            <a:spLocks noChangeArrowheads="1"/>
          </p:cNvSpPr>
          <p:nvPr/>
        </p:nvSpPr>
        <p:spPr bwMode="auto">
          <a:xfrm>
            <a:off x="109538" y="5554663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2" name="Rechteck 21"/>
          <p:cNvSpPr>
            <a:spLocks noChangeArrowheads="1"/>
          </p:cNvSpPr>
          <p:nvPr/>
        </p:nvSpPr>
        <p:spPr bwMode="auto">
          <a:xfrm>
            <a:off x="109538" y="589915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3" name="Rechteck 22"/>
          <p:cNvSpPr>
            <a:spLocks noChangeArrowheads="1"/>
          </p:cNvSpPr>
          <p:nvPr/>
        </p:nvSpPr>
        <p:spPr bwMode="auto">
          <a:xfrm>
            <a:off x="109538" y="624363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4" name="Rechteck 23"/>
          <p:cNvSpPr>
            <a:spLocks noChangeArrowheads="1"/>
          </p:cNvSpPr>
          <p:nvPr/>
        </p:nvSpPr>
        <p:spPr bwMode="auto">
          <a:xfrm>
            <a:off x="109538" y="658653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422275" y="1600200"/>
            <a:ext cx="7929563" cy="4525963"/>
          </a:xfrm>
        </p:spPr>
        <p:txBody>
          <a:bodyPr>
            <a:noAutofit/>
          </a:bodyPr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sz="3200" dirty="0" smtClean="0"/>
              <a:t>Computer </a:t>
            </a:r>
            <a:r>
              <a:rPr lang="en-US" sz="3200" dirty="0" err="1" smtClean="0"/>
              <a:t>mit</a:t>
            </a:r>
            <a:r>
              <a:rPr lang="en-US" sz="3200" dirty="0" smtClean="0"/>
              <a:t> </a:t>
            </a:r>
            <a:r>
              <a:rPr lang="en-US" sz="3200" b="1" dirty="0" err="1" smtClean="0"/>
              <a:t>Sensoren</a:t>
            </a:r>
            <a:r>
              <a:rPr lang="en-US" sz="3200" dirty="0" smtClean="0"/>
              <a:t> und </a:t>
            </a:r>
            <a:r>
              <a:rPr lang="en-US" sz="3200" b="1" dirty="0" err="1" smtClean="0"/>
              <a:t>Aktuatoren</a:t>
            </a:r>
            <a:r>
              <a:rPr lang="en-US" sz="3200" dirty="0" smtClean="0"/>
              <a:t>, </a:t>
            </a:r>
            <a:r>
              <a:rPr lang="en-US" sz="3200" dirty="0" err="1" smtClean="0"/>
              <a:t>verbunden</a:t>
            </a:r>
            <a:r>
              <a:rPr lang="en-US" sz="3200" dirty="0" smtClean="0"/>
              <a:t> </a:t>
            </a:r>
            <a:r>
              <a:rPr lang="en-US" sz="3200" dirty="0" err="1" smtClean="0"/>
              <a:t>durch</a:t>
            </a:r>
            <a:r>
              <a:rPr lang="en-US" sz="3200" dirty="0" smtClean="0"/>
              <a:t> Internet-</a:t>
            </a:r>
            <a:r>
              <a:rPr lang="en-US" sz="3200" dirty="0" err="1" smtClean="0"/>
              <a:t>Protokolle</a:t>
            </a:r>
            <a:endParaRPr lang="en-US" sz="3200" dirty="0" smtClean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sz="3200" b="1" dirty="0" err="1" smtClean="0"/>
              <a:t>Physikalische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Eigenschaften</a:t>
            </a:r>
            <a:r>
              <a:rPr lang="en-US" sz="3200" dirty="0" smtClean="0"/>
              <a:t> </a:t>
            </a:r>
            <a:r>
              <a:rPr lang="en-US" sz="3200" dirty="0" err="1" smtClean="0"/>
              <a:t>messen</a:t>
            </a:r>
            <a:r>
              <a:rPr lang="en-US" sz="3200" dirty="0" smtClean="0"/>
              <a:t> und </a:t>
            </a:r>
            <a:r>
              <a:rPr lang="en-US" sz="3200" dirty="0" err="1" smtClean="0"/>
              <a:t>manipulieren</a:t>
            </a:r>
            <a:endParaRPr lang="en-US" sz="3200" dirty="0"/>
          </a:p>
          <a:p>
            <a:pPr marL="0" indent="0" eaLnBrk="1" hangingPunct="1">
              <a:buFont typeface="Arial" charset="0"/>
              <a:buNone/>
              <a:defRPr/>
            </a:pPr>
            <a:endParaRPr lang="de-CH" sz="32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de-CH" sz="3200" dirty="0" smtClean="0">
                <a:solidFill>
                  <a:schemeClr val="bg1">
                    <a:lumMod val="50000"/>
                  </a:schemeClr>
                </a:solidFill>
              </a:rPr>
              <a:t>https:</a:t>
            </a:r>
            <a:r>
              <a:rPr lang="de-CH" sz="3200" dirty="0">
                <a:solidFill>
                  <a:schemeClr val="bg1">
                    <a:lumMod val="50000"/>
                  </a:schemeClr>
                </a:solidFill>
              </a:rPr>
              <a:t>//e-home.com/tamberg/kitchen/light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2000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905625"/>
          </a:xfrm>
          <a:prstGeom prst="rect">
            <a:avLst/>
          </a:prstGeom>
          <a:solidFill>
            <a:schemeClr val="bg1">
              <a:lumMod val="85000"/>
              <a:alpha val="37000"/>
            </a:schemeClr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109538" y="5080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" name="Rechteck 5"/>
          <p:cNvSpPr>
            <a:spLocks noChangeArrowheads="1"/>
          </p:cNvSpPr>
          <p:nvPr/>
        </p:nvSpPr>
        <p:spPr bwMode="auto">
          <a:xfrm>
            <a:off x="109538" y="39528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" name="Rechteck 6"/>
          <p:cNvSpPr>
            <a:spLocks noChangeArrowheads="1"/>
          </p:cNvSpPr>
          <p:nvPr/>
        </p:nvSpPr>
        <p:spPr bwMode="auto">
          <a:xfrm>
            <a:off x="109538" y="73818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" name="Rechteck 7"/>
          <p:cNvSpPr>
            <a:spLocks noChangeArrowheads="1"/>
          </p:cNvSpPr>
          <p:nvPr/>
        </p:nvSpPr>
        <p:spPr bwMode="auto">
          <a:xfrm>
            <a:off x="109538" y="1082675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9" name="Rechteck 8"/>
          <p:cNvSpPr>
            <a:spLocks noChangeArrowheads="1"/>
          </p:cNvSpPr>
          <p:nvPr/>
        </p:nvSpPr>
        <p:spPr bwMode="auto">
          <a:xfrm>
            <a:off x="109538" y="1427163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auto">
          <a:xfrm>
            <a:off x="109538" y="177165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1" name="Rechteck 10"/>
          <p:cNvSpPr>
            <a:spLocks noChangeArrowheads="1"/>
          </p:cNvSpPr>
          <p:nvPr/>
        </p:nvSpPr>
        <p:spPr bwMode="auto">
          <a:xfrm>
            <a:off x="109538" y="211455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2" name="Rechteck 11"/>
          <p:cNvSpPr>
            <a:spLocks noChangeArrowheads="1"/>
          </p:cNvSpPr>
          <p:nvPr/>
        </p:nvSpPr>
        <p:spPr bwMode="auto">
          <a:xfrm>
            <a:off x="109538" y="245903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3" name="Rechteck 12"/>
          <p:cNvSpPr>
            <a:spLocks noChangeArrowheads="1"/>
          </p:cNvSpPr>
          <p:nvPr/>
        </p:nvSpPr>
        <p:spPr bwMode="auto">
          <a:xfrm>
            <a:off x="109538" y="2803525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4" name="Rechteck 13"/>
          <p:cNvSpPr>
            <a:spLocks noChangeArrowheads="1"/>
          </p:cNvSpPr>
          <p:nvPr/>
        </p:nvSpPr>
        <p:spPr bwMode="auto">
          <a:xfrm>
            <a:off x="109538" y="3146425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5" name="Rechteck 14"/>
          <p:cNvSpPr>
            <a:spLocks noChangeArrowheads="1"/>
          </p:cNvSpPr>
          <p:nvPr/>
        </p:nvSpPr>
        <p:spPr bwMode="auto">
          <a:xfrm>
            <a:off x="109538" y="3490913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6" name="Rechteck 15"/>
          <p:cNvSpPr>
            <a:spLocks noChangeArrowheads="1"/>
          </p:cNvSpPr>
          <p:nvPr/>
        </p:nvSpPr>
        <p:spPr bwMode="auto">
          <a:xfrm>
            <a:off x="109538" y="383540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7" name="Rechteck 16"/>
          <p:cNvSpPr>
            <a:spLocks noChangeArrowheads="1"/>
          </p:cNvSpPr>
          <p:nvPr/>
        </p:nvSpPr>
        <p:spPr bwMode="auto">
          <a:xfrm>
            <a:off x="109538" y="417830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auto">
          <a:xfrm>
            <a:off x="109538" y="452278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9" name="Rechteck 18"/>
          <p:cNvSpPr>
            <a:spLocks noChangeArrowheads="1"/>
          </p:cNvSpPr>
          <p:nvPr/>
        </p:nvSpPr>
        <p:spPr bwMode="auto">
          <a:xfrm>
            <a:off x="109538" y="4867275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0" name="Rechteck 19"/>
          <p:cNvSpPr>
            <a:spLocks noChangeArrowheads="1"/>
          </p:cNvSpPr>
          <p:nvPr/>
        </p:nvSpPr>
        <p:spPr bwMode="auto">
          <a:xfrm>
            <a:off x="109538" y="5211763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1" name="Rechteck 20"/>
          <p:cNvSpPr>
            <a:spLocks noChangeArrowheads="1"/>
          </p:cNvSpPr>
          <p:nvPr/>
        </p:nvSpPr>
        <p:spPr bwMode="auto">
          <a:xfrm>
            <a:off x="109538" y="5554663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2" name="Rechteck 21"/>
          <p:cNvSpPr>
            <a:spLocks noChangeArrowheads="1"/>
          </p:cNvSpPr>
          <p:nvPr/>
        </p:nvSpPr>
        <p:spPr bwMode="auto">
          <a:xfrm>
            <a:off x="109538" y="589915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3" name="Rechteck 22"/>
          <p:cNvSpPr>
            <a:spLocks noChangeArrowheads="1"/>
          </p:cNvSpPr>
          <p:nvPr/>
        </p:nvSpPr>
        <p:spPr bwMode="auto">
          <a:xfrm>
            <a:off x="109538" y="624363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4" name="Rechteck 23"/>
          <p:cNvSpPr>
            <a:spLocks noChangeArrowheads="1"/>
          </p:cNvSpPr>
          <p:nvPr/>
        </p:nvSpPr>
        <p:spPr bwMode="auto">
          <a:xfrm>
            <a:off x="109538" y="658653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pic>
        <p:nvPicPr>
          <p:cNvPr id="2357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3825" y="3160713"/>
            <a:ext cx="6280150" cy="382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975" y="112713"/>
            <a:ext cx="6911975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6875463" y="6427788"/>
            <a:ext cx="2268537" cy="4000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jawbone.com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/up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2000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17500"/>
            <a:ext cx="9144000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0275" y="5051425"/>
            <a:ext cx="6953250" cy="180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50" y="3883025"/>
            <a:ext cx="2259013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109538" y="50800"/>
            <a:ext cx="207962" cy="184150"/>
          </a:xfrm>
          <a:prstGeom prst="rect">
            <a:avLst/>
          </a:prstGeom>
          <a:solidFill>
            <a:schemeClr val="tx1">
              <a:lumMod val="50000"/>
              <a:lumOff val="50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" name="Rechteck 5"/>
          <p:cNvSpPr>
            <a:spLocks noChangeArrowheads="1"/>
          </p:cNvSpPr>
          <p:nvPr/>
        </p:nvSpPr>
        <p:spPr bwMode="auto">
          <a:xfrm>
            <a:off x="109538" y="395288"/>
            <a:ext cx="207962" cy="184150"/>
          </a:xfrm>
          <a:prstGeom prst="rect">
            <a:avLst/>
          </a:prstGeom>
          <a:solidFill>
            <a:schemeClr val="tx1">
              <a:lumMod val="50000"/>
              <a:lumOff val="50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" name="Rechteck 6"/>
          <p:cNvSpPr>
            <a:spLocks noChangeArrowheads="1"/>
          </p:cNvSpPr>
          <p:nvPr/>
        </p:nvSpPr>
        <p:spPr bwMode="auto">
          <a:xfrm>
            <a:off x="109538" y="738188"/>
            <a:ext cx="207962" cy="184150"/>
          </a:xfrm>
          <a:prstGeom prst="rect">
            <a:avLst/>
          </a:prstGeom>
          <a:solidFill>
            <a:schemeClr val="tx1">
              <a:lumMod val="50000"/>
              <a:lumOff val="50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" name="Rechteck 7"/>
          <p:cNvSpPr>
            <a:spLocks noChangeArrowheads="1"/>
          </p:cNvSpPr>
          <p:nvPr/>
        </p:nvSpPr>
        <p:spPr bwMode="auto">
          <a:xfrm>
            <a:off x="109538" y="1082675"/>
            <a:ext cx="207962" cy="184150"/>
          </a:xfrm>
          <a:prstGeom prst="rect">
            <a:avLst/>
          </a:prstGeom>
          <a:solidFill>
            <a:schemeClr val="tx1">
              <a:lumMod val="50000"/>
              <a:lumOff val="50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9" name="Rechteck 8"/>
          <p:cNvSpPr>
            <a:spLocks noChangeArrowheads="1"/>
          </p:cNvSpPr>
          <p:nvPr/>
        </p:nvSpPr>
        <p:spPr bwMode="auto">
          <a:xfrm>
            <a:off x="109538" y="1427163"/>
            <a:ext cx="207962" cy="184150"/>
          </a:xfrm>
          <a:prstGeom prst="rect">
            <a:avLst/>
          </a:prstGeom>
          <a:solidFill>
            <a:schemeClr val="tx1">
              <a:lumMod val="50000"/>
              <a:lumOff val="50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auto">
          <a:xfrm>
            <a:off x="109538" y="1771650"/>
            <a:ext cx="207962" cy="184150"/>
          </a:xfrm>
          <a:prstGeom prst="rect">
            <a:avLst/>
          </a:prstGeom>
          <a:solidFill>
            <a:schemeClr val="tx1">
              <a:lumMod val="50000"/>
              <a:lumOff val="50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1" name="Rechteck 10"/>
          <p:cNvSpPr>
            <a:spLocks noChangeArrowheads="1"/>
          </p:cNvSpPr>
          <p:nvPr/>
        </p:nvSpPr>
        <p:spPr bwMode="auto">
          <a:xfrm>
            <a:off x="109538" y="2114550"/>
            <a:ext cx="207962" cy="184150"/>
          </a:xfrm>
          <a:prstGeom prst="rect">
            <a:avLst/>
          </a:prstGeom>
          <a:solidFill>
            <a:schemeClr val="tx1">
              <a:lumMod val="50000"/>
              <a:lumOff val="50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2" name="Rechteck 11"/>
          <p:cNvSpPr>
            <a:spLocks noChangeArrowheads="1"/>
          </p:cNvSpPr>
          <p:nvPr/>
        </p:nvSpPr>
        <p:spPr bwMode="auto">
          <a:xfrm>
            <a:off x="109538" y="2459038"/>
            <a:ext cx="207962" cy="184150"/>
          </a:xfrm>
          <a:prstGeom prst="rect">
            <a:avLst/>
          </a:prstGeom>
          <a:solidFill>
            <a:schemeClr val="tx1">
              <a:lumMod val="50000"/>
              <a:lumOff val="50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3" name="Rechteck 12"/>
          <p:cNvSpPr>
            <a:spLocks noChangeArrowheads="1"/>
          </p:cNvSpPr>
          <p:nvPr/>
        </p:nvSpPr>
        <p:spPr bwMode="auto">
          <a:xfrm>
            <a:off x="109538" y="2803525"/>
            <a:ext cx="207962" cy="184150"/>
          </a:xfrm>
          <a:prstGeom prst="rect">
            <a:avLst/>
          </a:prstGeom>
          <a:solidFill>
            <a:schemeClr val="tx1">
              <a:lumMod val="50000"/>
              <a:lumOff val="50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4" name="Rechteck 13"/>
          <p:cNvSpPr>
            <a:spLocks noChangeArrowheads="1"/>
          </p:cNvSpPr>
          <p:nvPr/>
        </p:nvSpPr>
        <p:spPr bwMode="auto">
          <a:xfrm>
            <a:off x="109538" y="3146425"/>
            <a:ext cx="207962" cy="184150"/>
          </a:xfrm>
          <a:prstGeom prst="rect">
            <a:avLst/>
          </a:prstGeom>
          <a:solidFill>
            <a:schemeClr val="tx1">
              <a:lumMod val="50000"/>
              <a:lumOff val="50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5" name="Rechteck 14"/>
          <p:cNvSpPr>
            <a:spLocks noChangeArrowheads="1"/>
          </p:cNvSpPr>
          <p:nvPr/>
        </p:nvSpPr>
        <p:spPr bwMode="auto">
          <a:xfrm>
            <a:off x="109538" y="3490913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6" name="Rechteck 15"/>
          <p:cNvSpPr>
            <a:spLocks noChangeArrowheads="1"/>
          </p:cNvSpPr>
          <p:nvPr/>
        </p:nvSpPr>
        <p:spPr bwMode="auto">
          <a:xfrm>
            <a:off x="109538" y="383540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7" name="Rechteck 16"/>
          <p:cNvSpPr>
            <a:spLocks noChangeArrowheads="1"/>
          </p:cNvSpPr>
          <p:nvPr/>
        </p:nvSpPr>
        <p:spPr bwMode="auto">
          <a:xfrm>
            <a:off x="109538" y="417830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auto">
          <a:xfrm>
            <a:off x="109538" y="452278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9" name="Rechteck 18"/>
          <p:cNvSpPr>
            <a:spLocks noChangeArrowheads="1"/>
          </p:cNvSpPr>
          <p:nvPr/>
        </p:nvSpPr>
        <p:spPr bwMode="auto">
          <a:xfrm>
            <a:off x="109538" y="4867275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0" name="Rechteck 19"/>
          <p:cNvSpPr>
            <a:spLocks noChangeArrowheads="1"/>
          </p:cNvSpPr>
          <p:nvPr/>
        </p:nvSpPr>
        <p:spPr bwMode="auto">
          <a:xfrm>
            <a:off x="109538" y="5211763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1" name="Rechteck 20"/>
          <p:cNvSpPr>
            <a:spLocks noChangeArrowheads="1"/>
          </p:cNvSpPr>
          <p:nvPr/>
        </p:nvSpPr>
        <p:spPr bwMode="auto">
          <a:xfrm>
            <a:off x="109538" y="5554663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2" name="Rechteck 21"/>
          <p:cNvSpPr>
            <a:spLocks noChangeArrowheads="1"/>
          </p:cNvSpPr>
          <p:nvPr/>
        </p:nvSpPr>
        <p:spPr bwMode="auto">
          <a:xfrm>
            <a:off x="109538" y="589915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3" name="Rechteck 22"/>
          <p:cNvSpPr>
            <a:spLocks noChangeArrowheads="1"/>
          </p:cNvSpPr>
          <p:nvPr/>
        </p:nvSpPr>
        <p:spPr bwMode="auto">
          <a:xfrm>
            <a:off x="109538" y="6243638"/>
            <a:ext cx="207962" cy="184150"/>
          </a:xfrm>
          <a:prstGeom prst="rect">
            <a:avLst/>
          </a:prstGeom>
          <a:solidFill>
            <a:schemeClr val="tx2">
              <a:lumMod val="65000"/>
              <a:lumOff val="3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4" name="Rechteck 23"/>
          <p:cNvSpPr>
            <a:spLocks noChangeArrowheads="1"/>
          </p:cNvSpPr>
          <p:nvPr/>
        </p:nvSpPr>
        <p:spPr bwMode="auto">
          <a:xfrm>
            <a:off x="109538" y="6586538"/>
            <a:ext cx="207962" cy="184150"/>
          </a:xfrm>
          <a:prstGeom prst="rect">
            <a:avLst/>
          </a:prstGeom>
          <a:solidFill>
            <a:schemeClr val="tx2">
              <a:lumMod val="65000"/>
              <a:lumOff val="3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420938" y="4164013"/>
            <a:ext cx="660082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"Buy once, read everywhere"</a:t>
            </a: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6765925" y="6469063"/>
            <a:ext cx="2378075" cy="40005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amzn.com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/kindle</a:t>
            </a:r>
          </a:p>
        </p:txBody>
      </p:sp>
      <p:sp>
        <p:nvSpPr>
          <p:cNvPr id="25626" name="Rectangle 4"/>
          <p:cNvSpPr>
            <a:spLocks noChangeArrowheads="1"/>
          </p:cNvSpPr>
          <p:nvPr/>
        </p:nvSpPr>
        <p:spPr bwMode="auto">
          <a:xfrm>
            <a:off x="6613525" y="3003550"/>
            <a:ext cx="25352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2000">
                <a:solidFill>
                  <a:schemeClr val="bg1"/>
                </a:solidFill>
              </a:rPr>
              <a:t>mobility.ch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2000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813" y="2930668"/>
            <a:ext cx="5516563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3475" y="3392488"/>
            <a:ext cx="6162675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2" descr="home_head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338" y="14288"/>
            <a:ext cx="10664826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109538" y="50800"/>
            <a:ext cx="207962" cy="18415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" name="Rechteck 5"/>
          <p:cNvSpPr>
            <a:spLocks noChangeArrowheads="1"/>
          </p:cNvSpPr>
          <p:nvPr/>
        </p:nvSpPr>
        <p:spPr bwMode="auto">
          <a:xfrm>
            <a:off x="109538" y="395288"/>
            <a:ext cx="207962" cy="18415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" name="Rechteck 6"/>
          <p:cNvSpPr>
            <a:spLocks noChangeArrowheads="1"/>
          </p:cNvSpPr>
          <p:nvPr/>
        </p:nvSpPr>
        <p:spPr bwMode="auto">
          <a:xfrm>
            <a:off x="109538" y="738188"/>
            <a:ext cx="207962" cy="18415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" name="Rechteck 7"/>
          <p:cNvSpPr>
            <a:spLocks noChangeArrowheads="1"/>
          </p:cNvSpPr>
          <p:nvPr/>
        </p:nvSpPr>
        <p:spPr bwMode="auto">
          <a:xfrm>
            <a:off x="109538" y="1082675"/>
            <a:ext cx="207962" cy="18415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9" name="Rechteck 8"/>
          <p:cNvSpPr>
            <a:spLocks noChangeArrowheads="1"/>
          </p:cNvSpPr>
          <p:nvPr/>
        </p:nvSpPr>
        <p:spPr bwMode="auto">
          <a:xfrm>
            <a:off x="109538" y="1427163"/>
            <a:ext cx="207962" cy="18415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auto">
          <a:xfrm>
            <a:off x="109538" y="1771650"/>
            <a:ext cx="207962" cy="18415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1" name="Rechteck 10"/>
          <p:cNvSpPr>
            <a:spLocks noChangeArrowheads="1"/>
          </p:cNvSpPr>
          <p:nvPr/>
        </p:nvSpPr>
        <p:spPr bwMode="auto">
          <a:xfrm>
            <a:off x="109538" y="2114550"/>
            <a:ext cx="207962" cy="18415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2" name="Rechteck 11"/>
          <p:cNvSpPr>
            <a:spLocks noChangeArrowheads="1"/>
          </p:cNvSpPr>
          <p:nvPr/>
        </p:nvSpPr>
        <p:spPr bwMode="auto">
          <a:xfrm>
            <a:off x="109538" y="2459038"/>
            <a:ext cx="207962" cy="18415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3" name="Rechteck 12"/>
          <p:cNvSpPr>
            <a:spLocks noChangeArrowheads="1"/>
          </p:cNvSpPr>
          <p:nvPr/>
        </p:nvSpPr>
        <p:spPr bwMode="auto">
          <a:xfrm>
            <a:off x="109538" y="2803525"/>
            <a:ext cx="207962" cy="18415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5" name="Rechteck 14"/>
          <p:cNvSpPr>
            <a:spLocks noChangeArrowheads="1"/>
          </p:cNvSpPr>
          <p:nvPr/>
        </p:nvSpPr>
        <p:spPr bwMode="auto">
          <a:xfrm>
            <a:off x="109538" y="3490913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6" name="Rechteck 15"/>
          <p:cNvSpPr>
            <a:spLocks noChangeArrowheads="1"/>
          </p:cNvSpPr>
          <p:nvPr/>
        </p:nvSpPr>
        <p:spPr bwMode="auto">
          <a:xfrm>
            <a:off x="109538" y="3835400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7" name="Rechteck 16"/>
          <p:cNvSpPr>
            <a:spLocks noChangeArrowheads="1"/>
          </p:cNvSpPr>
          <p:nvPr/>
        </p:nvSpPr>
        <p:spPr bwMode="auto">
          <a:xfrm>
            <a:off x="109538" y="4178300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auto">
          <a:xfrm>
            <a:off x="109538" y="4522788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9" name="Rechteck 18"/>
          <p:cNvSpPr>
            <a:spLocks noChangeArrowheads="1"/>
          </p:cNvSpPr>
          <p:nvPr/>
        </p:nvSpPr>
        <p:spPr bwMode="auto">
          <a:xfrm>
            <a:off x="109538" y="4867275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20" name="Rechteck 19"/>
          <p:cNvSpPr>
            <a:spLocks noChangeArrowheads="1"/>
          </p:cNvSpPr>
          <p:nvPr/>
        </p:nvSpPr>
        <p:spPr bwMode="auto">
          <a:xfrm>
            <a:off x="109538" y="5211763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21" name="Rechteck 20"/>
          <p:cNvSpPr>
            <a:spLocks noChangeArrowheads="1"/>
          </p:cNvSpPr>
          <p:nvPr/>
        </p:nvSpPr>
        <p:spPr bwMode="auto">
          <a:xfrm>
            <a:off x="109538" y="5554663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22" name="Rechteck 21"/>
          <p:cNvSpPr>
            <a:spLocks noChangeArrowheads="1"/>
          </p:cNvSpPr>
          <p:nvPr/>
        </p:nvSpPr>
        <p:spPr bwMode="auto">
          <a:xfrm>
            <a:off x="109538" y="5899150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4" name="Rechteck 13"/>
          <p:cNvSpPr>
            <a:spLocks noChangeArrowheads="1"/>
          </p:cNvSpPr>
          <p:nvPr/>
        </p:nvSpPr>
        <p:spPr bwMode="auto">
          <a:xfrm>
            <a:off x="109538" y="3146425"/>
            <a:ext cx="207962" cy="18415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-23813" y="6470650"/>
            <a:ext cx="498475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CC BY-NC-SA,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</a:rPr>
              <a:t>flickr.com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/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</a:rPr>
              <a:t>hyacintheraimbault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3" name="Rechteck 22"/>
          <p:cNvSpPr>
            <a:spLocks noChangeArrowheads="1"/>
          </p:cNvSpPr>
          <p:nvPr/>
        </p:nvSpPr>
        <p:spPr bwMode="auto">
          <a:xfrm>
            <a:off x="109538" y="6243638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24" name="Rechteck 23"/>
          <p:cNvSpPr>
            <a:spLocks noChangeArrowheads="1"/>
          </p:cNvSpPr>
          <p:nvPr/>
        </p:nvSpPr>
        <p:spPr bwMode="auto">
          <a:xfrm>
            <a:off x="109538" y="6586538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5746750" y="3021013"/>
            <a:ext cx="34115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enevo.fi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5746750" y="6461125"/>
            <a:ext cx="3397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callabike-interaktiv.de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2000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14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e4e94cd0a9030bb1a0fe3642129f45_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52848" y="-276752"/>
            <a:ext cx="5975467" cy="6436431"/>
          </a:xfrm>
          <a:prstGeom prst="rect">
            <a:avLst/>
          </a:prstGeom>
        </p:spPr>
      </p:pic>
      <p:pic>
        <p:nvPicPr>
          <p:cNvPr id="8" name="Picture 7" descr="Screen Shot 2013-09-03 at 19.44.4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376" y="575909"/>
            <a:ext cx="8896865" cy="6858000"/>
          </a:xfrm>
          <a:prstGeom prst="rect">
            <a:avLst/>
          </a:prstGeom>
        </p:spPr>
      </p:pic>
      <p:sp>
        <p:nvSpPr>
          <p:cNvPr id="4" name="Rechteck 1"/>
          <p:cNvSpPr>
            <a:spLocks noChangeArrowheads="1"/>
          </p:cNvSpPr>
          <p:nvPr/>
        </p:nvSpPr>
        <p:spPr bwMode="auto">
          <a:xfrm>
            <a:off x="109538" y="50800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5" name="Rechteck 5"/>
          <p:cNvSpPr>
            <a:spLocks noChangeArrowheads="1"/>
          </p:cNvSpPr>
          <p:nvPr/>
        </p:nvSpPr>
        <p:spPr bwMode="auto">
          <a:xfrm>
            <a:off x="109538" y="395288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" name="Rechteck 6"/>
          <p:cNvSpPr>
            <a:spLocks noChangeArrowheads="1"/>
          </p:cNvSpPr>
          <p:nvPr/>
        </p:nvSpPr>
        <p:spPr bwMode="auto">
          <a:xfrm>
            <a:off x="109538" y="738188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" name="Rechteck 7"/>
          <p:cNvSpPr>
            <a:spLocks noChangeArrowheads="1"/>
          </p:cNvSpPr>
          <p:nvPr/>
        </p:nvSpPr>
        <p:spPr bwMode="auto">
          <a:xfrm>
            <a:off x="109538" y="1082675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9" name="Rechteck 8"/>
          <p:cNvSpPr>
            <a:spLocks noChangeArrowheads="1"/>
          </p:cNvSpPr>
          <p:nvPr/>
        </p:nvSpPr>
        <p:spPr bwMode="auto">
          <a:xfrm>
            <a:off x="109538" y="1427163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auto">
          <a:xfrm>
            <a:off x="109538" y="1771650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1" name="Rechteck 10"/>
          <p:cNvSpPr>
            <a:spLocks noChangeArrowheads="1"/>
          </p:cNvSpPr>
          <p:nvPr/>
        </p:nvSpPr>
        <p:spPr bwMode="auto">
          <a:xfrm>
            <a:off x="109538" y="2114550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2" name="Rechteck 11"/>
          <p:cNvSpPr>
            <a:spLocks noChangeArrowheads="1"/>
          </p:cNvSpPr>
          <p:nvPr/>
        </p:nvSpPr>
        <p:spPr bwMode="auto">
          <a:xfrm>
            <a:off x="109538" y="2459038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3" name="Rechteck 12"/>
          <p:cNvSpPr>
            <a:spLocks noChangeArrowheads="1"/>
          </p:cNvSpPr>
          <p:nvPr/>
        </p:nvSpPr>
        <p:spPr bwMode="auto">
          <a:xfrm>
            <a:off x="109538" y="2803525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4" name="Rechteck 13"/>
          <p:cNvSpPr>
            <a:spLocks noChangeArrowheads="1"/>
          </p:cNvSpPr>
          <p:nvPr/>
        </p:nvSpPr>
        <p:spPr bwMode="auto">
          <a:xfrm>
            <a:off x="109538" y="3146425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5" name="Rechteck 14"/>
          <p:cNvSpPr>
            <a:spLocks noChangeArrowheads="1"/>
          </p:cNvSpPr>
          <p:nvPr/>
        </p:nvSpPr>
        <p:spPr bwMode="auto">
          <a:xfrm>
            <a:off x="109538" y="3490913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6" name="Rechteck 15"/>
          <p:cNvSpPr>
            <a:spLocks noChangeArrowheads="1"/>
          </p:cNvSpPr>
          <p:nvPr/>
        </p:nvSpPr>
        <p:spPr bwMode="auto">
          <a:xfrm>
            <a:off x="109538" y="3835400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7" name="Rechteck 16"/>
          <p:cNvSpPr>
            <a:spLocks noChangeArrowheads="1"/>
          </p:cNvSpPr>
          <p:nvPr/>
        </p:nvSpPr>
        <p:spPr bwMode="auto">
          <a:xfrm>
            <a:off x="109538" y="4178300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auto">
          <a:xfrm>
            <a:off x="109538" y="4522788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9" name="Rechteck 18"/>
          <p:cNvSpPr>
            <a:spLocks noChangeArrowheads="1"/>
          </p:cNvSpPr>
          <p:nvPr/>
        </p:nvSpPr>
        <p:spPr bwMode="auto">
          <a:xfrm>
            <a:off x="109538" y="4867275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0" name="Rechteck 19"/>
          <p:cNvSpPr>
            <a:spLocks noChangeArrowheads="1"/>
          </p:cNvSpPr>
          <p:nvPr/>
        </p:nvSpPr>
        <p:spPr bwMode="auto">
          <a:xfrm>
            <a:off x="109538" y="5211763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1" name="Rechteck 20"/>
          <p:cNvSpPr>
            <a:spLocks noChangeArrowheads="1"/>
          </p:cNvSpPr>
          <p:nvPr/>
        </p:nvSpPr>
        <p:spPr bwMode="auto">
          <a:xfrm>
            <a:off x="109538" y="5554663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2" name="Rechteck 21"/>
          <p:cNvSpPr>
            <a:spLocks noChangeArrowheads="1"/>
          </p:cNvSpPr>
          <p:nvPr/>
        </p:nvSpPr>
        <p:spPr bwMode="auto">
          <a:xfrm>
            <a:off x="109538" y="5899150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3" name="Rechteck 22"/>
          <p:cNvSpPr>
            <a:spLocks noChangeArrowheads="1"/>
          </p:cNvSpPr>
          <p:nvPr/>
        </p:nvSpPr>
        <p:spPr bwMode="auto">
          <a:xfrm>
            <a:off x="109538" y="6243638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4" name="Rechteck 23"/>
          <p:cNvSpPr>
            <a:spLocks noChangeArrowheads="1"/>
          </p:cNvSpPr>
          <p:nvPr/>
        </p:nvSpPr>
        <p:spPr bwMode="auto">
          <a:xfrm>
            <a:off x="109538" y="6586538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317141"/>
      </p:ext>
    </p:extLst>
  </p:cSld>
  <p:clrMapOvr>
    <a:masterClrMapping/>
  </p:clrMapOvr>
  <p:transition xmlns:p14="http://schemas.microsoft.com/office/powerpoint/2010/main" spd="slow" advClick="0" advTm="2000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14488"/>
            <a:ext cx="7864475" cy="525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225" y="-15875"/>
            <a:ext cx="7089775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2" descr="http://farm8.staticflickr.com/7009/6802830535_fc9cd4e04b_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90038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109538" y="50800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" name="Rechteck 5"/>
          <p:cNvSpPr>
            <a:spLocks noChangeArrowheads="1"/>
          </p:cNvSpPr>
          <p:nvPr/>
        </p:nvSpPr>
        <p:spPr bwMode="auto">
          <a:xfrm>
            <a:off x="109538" y="395288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" name="Rechteck 6"/>
          <p:cNvSpPr>
            <a:spLocks noChangeArrowheads="1"/>
          </p:cNvSpPr>
          <p:nvPr/>
        </p:nvSpPr>
        <p:spPr bwMode="auto">
          <a:xfrm>
            <a:off x="109538" y="738188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" name="Rechteck 7"/>
          <p:cNvSpPr>
            <a:spLocks noChangeArrowheads="1"/>
          </p:cNvSpPr>
          <p:nvPr/>
        </p:nvSpPr>
        <p:spPr bwMode="auto">
          <a:xfrm>
            <a:off x="109538" y="1082675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9" name="Rechteck 8"/>
          <p:cNvSpPr>
            <a:spLocks noChangeArrowheads="1"/>
          </p:cNvSpPr>
          <p:nvPr/>
        </p:nvSpPr>
        <p:spPr bwMode="auto">
          <a:xfrm>
            <a:off x="109538" y="1427163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auto">
          <a:xfrm>
            <a:off x="109538" y="1771650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1" name="Rechteck 10"/>
          <p:cNvSpPr>
            <a:spLocks noChangeArrowheads="1"/>
          </p:cNvSpPr>
          <p:nvPr/>
        </p:nvSpPr>
        <p:spPr bwMode="auto">
          <a:xfrm>
            <a:off x="109538" y="2114550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2" name="Rechteck 11"/>
          <p:cNvSpPr>
            <a:spLocks noChangeArrowheads="1"/>
          </p:cNvSpPr>
          <p:nvPr/>
        </p:nvSpPr>
        <p:spPr bwMode="auto">
          <a:xfrm>
            <a:off x="109538" y="2459038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3" name="Rechteck 12"/>
          <p:cNvSpPr>
            <a:spLocks noChangeArrowheads="1"/>
          </p:cNvSpPr>
          <p:nvPr/>
        </p:nvSpPr>
        <p:spPr bwMode="auto">
          <a:xfrm>
            <a:off x="109538" y="2803525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4" name="Rechteck 13"/>
          <p:cNvSpPr>
            <a:spLocks noChangeArrowheads="1"/>
          </p:cNvSpPr>
          <p:nvPr/>
        </p:nvSpPr>
        <p:spPr bwMode="auto">
          <a:xfrm>
            <a:off x="109538" y="3146425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5" name="Rechteck 14"/>
          <p:cNvSpPr>
            <a:spLocks noChangeArrowheads="1"/>
          </p:cNvSpPr>
          <p:nvPr/>
        </p:nvSpPr>
        <p:spPr bwMode="auto">
          <a:xfrm>
            <a:off x="109538" y="3490913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6" name="Rechteck 15"/>
          <p:cNvSpPr>
            <a:spLocks noChangeArrowheads="1"/>
          </p:cNvSpPr>
          <p:nvPr/>
        </p:nvSpPr>
        <p:spPr bwMode="auto">
          <a:xfrm>
            <a:off x="109538" y="3835400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7" name="Rechteck 16"/>
          <p:cNvSpPr>
            <a:spLocks noChangeArrowheads="1"/>
          </p:cNvSpPr>
          <p:nvPr/>
        </p:nvSpPr>
        <p:spPr bwMode="auto">
          <a:xfrm>
            <a:off x="109538" y="4178300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auto">
          <a:xfrm>
            <a:off x="109538" y="4522788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9" name="Rechteck 18"/>
          <p:cNvSpPr>
            <a:spLocks noChangeArrowheads="1"/>
          </p:cNvSpPr>
          <p:nvPr/>
        </p:nvSpPr>
        <p:spPr bwMode="auto">
          <a:xfrm>
            <a:off x="109538" y="4867275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0" name="Rechteck 19"/>
          <p:cNvSpPr>
            <a:spLocks noChangeArrowheads="1"/>
          </p:cNvSpPr>
          <p:nvPr/>
        </p:nvSpPr>
        <p:spPr bwMode="auto">
          <a:xfrm>
            <a:off x="109538" y="5211763"/>
            <a:ext cx="207962" cy="184150"/>
          </a:xfrm>
          <a:prstGeom prst="rect">
            <a:avLst/>
          </a:prstGeom>
          <a:solidFill>
            <a:schemeClr val="bg1">
              <a:lumMod val="8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1" name="Rechteck 20"/>
          <p:cNvSpPr>
            <a:spLocks noChangeArrowheads="1"/>
          </p:cNvSpPr>
          <p:nvPr/>
        </p:nvSpPr>
        <p:spPr bwMode="auto">
          <a:xfrm>
            <a:off x="109538" y="5554663"/>
            <a:ext cx="207962" cy="184150"/>
          </a:xfrm>
          <a:prstGeom prst="rect">
            <a:avLst/>
          </a:prstGeom>
          <a:solidFill>
            <a:schemeClr val="bg1">
              <a:lumMod val="8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2" name="Rechteck 21"/>
          <p:cNvSpPr>
            <a:spLocks noChangeArrowheads="1"/>
          </p:cNvSpPr>
          <p:nvPr/>
        </p:nvSpPr>
        <p:spPr bwMode="auto">
          <a:xfrm>
            <a:off x="109538" y="5899150"/>
            <a:ext cx="207962" cy="184150"/>
          </a:xfrm>
          <a:prstGeom prst="rect">
            <a:avLst/>
          </a:prstGeom>
          <a:solidFill>
            <a:schemeClr val="bg1">
              <a:lumMod val="8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3" name="Rechteck 22"/>
          <p:cNvSpPr>
            <a:spLocks noChangeArrowheads="1"/>
          </p:cNvSpPr>
          <p:nvPr/>
        </p:nvSpPr>
        <p:spPr bwMode="auto">
          <a:xfrm>
            <a:off x="109538" y="6243638"/>
            <a:ext cx="207962" cy="184150"/>
          </a:xfrm>
          <a:prstGeom prst="rect">
            <a:avLst/>
          </a:prstGeom>
          <a:solidFill>
            <a:schemeClr val="bg1">
              <a:lumMod val="8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4" name="Rechteck 23"/>
          <p:cNvSpPr>
            <a:spLocks noChangeArrowheads="1"/>
          </p:cNvSpPr>
          <p:nvPr/>
        </p:nvSpPr>
        <p:spPr bwMode="auto">
          <a:xfrm>
            <a:off x="109538" y="6586538"/>
            <a:ext cx="207962" cy="184150"/>
          </a:xfrm>
          <a:prstGeom prst="rect">
            <a:avLst/>
          </a:prstGeom>
          <a:solidFill>
            <a:schemeClr val="bg1">
              <a:lumMod val="8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3767138" y="6461125"/>
            <a:ext cx="53768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dirty="0" err="1">
                <a:solidFill>
                  <a:schemeClr val="accent4">
                    <a:lumMod val="65000"/>
                    <a:lumOff val="35000"/>
                  </a:schemeClr>
                </a:solidFill>
              </a:rPr>
              <a:t>hackerspaces.org</a:t>
            </a:r>
            <a:r>
              <a:rPr lang="en-US" sz="2000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/wiki/</a:t>
            </a:r>
            <a:r>
              <a:rPr lang="en-US" sz="2000" dirty="0" err="1">
                <a:solidFill>
                  <a:schemeClr val="accent4">
                    <a:lumMod val="65000"/>
                    <a:lumOff val="35000"/>
                  </a:schemeClr>
                </a:solidFill>
              </a:rPr>
              <a:t>MechArtLab</a:t>
            </a:r>
            <a:endParaRPr lang="en-US" sz="2000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2000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5313" y="-560388"/>
            <a:ext cx="6645275" cy="372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68413" y="-47625"/>
            <a:ext cx="4651376" cy="695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109538" y="50800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" name="Rechteck 5"/>
          <p:cNvSpPr>
            <a:spLocks noChangeArrowheads="1"/>
          </p:cNvSpPr>
          <p:nvPr/>
        </p:nvSpPr>
        <p:spPr bwMode="auto">
          <a:xfrm>
            <a:off x="109538" y="395288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" name="Rechteck 6"/>
          <p:cNvSpPr>
            <a:spLocks noChangeArrowheads="1"/>
          </p:cNvSpPr>
          <p:nvPr/>
        </p:nvSpPr>
        <p:spPr bwMode="auto">
          <a:xfrm>
            <a:off x="109538" y="738188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" name="Rechteck 7"/>
          <p:cNvSpPr>
            <a:spLocks noChangeArrowheads="1"/>
          </p:cNvSpPr>
          <p:nvPr/>
        </p:nvSpPr>
        <p:spPr bwMode="auto">
          <a:xfrm>
            <a:off x="109538" y="1082675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9" name="Rechteck 8"/>
          <p:cNvSpPr>
            <a:spLocks noChangeArrowheads="1"/>
          </p:cNvSpPr>
          <p:nvPr/>
        </p:nvSpPr>
        <p:spPr bwMode="auto">
          <a:xfrm>
            <a:off x="109538" y="1427163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auto">
          <a:xfrm>
            <a:off x="109538" y="1771650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1" name="Rechteck 10"/>
          <p:cNvSpPr>
            <a:spLocks noChangeArrowheads="1"/>
          </p:cNvSpPr>
          <p:nvPr/>
        </p:nvSpPr>
        <p:spPr bwMode="auto">
          <a:xfrm>
            <a:off x="109538" y="2114550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2" name="Rechteck 11"/>
          <p:cNvSpPr>
            <a:spLocks noChangeArrowheads="1"/>
          </p:cNvSpPr>
          <p:nvPr/>
        </p:nvSpPr>
        <p:spPr bwMode="auto">
          <a:xfrm>
            <a:off x="109538" y="2459038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3" name="Rechteck 12"/>
          <p:cNvSpPr>
            <a:spLocks noChangeArrowheads="1"/>
          </p:cNvSpPr>
          <p:nvPr/>
        </p:nvSpPr>
        <p:spPr bwMode="auto">
          <a:xfrm>
            <a:off x="109538" y="2803525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4" name="Rechteck 13"/>
          <p:cNvSpPr>
            <a:spLocks noChangeArrowheads="1"/>
          </p:cNvSpPr>
          <p:nvPr/>
        </p:nvSpPr>
        <p:spPr bwMode="auto">
          <a:xfrm>
            <a:off x="109538" y="3146425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5" name="Rechteck 14"/>
          <p:cNvSpPr>
            <a:spLocks noChangeArrowheads="1"/>
          </p:cNvSpPr>
          <p:nvPr/>
        </p:nvSpPr>
        <p:spPr bwMode="auto">
          <a:xfrm>
            <a:off x="109538" y="3490913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6" name="Rechteck 15"/>
          <p:cNvSpPr>
            <a:spLocks noChangeArrowheads="1"/>
          </p:cNvSpPr>
          <p:nvPr/>
        </p:nvSpPr>
        <p:spPr bwMode="auto">
          <a:xfrm>
            <a:off x="109538" y="3835400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7" name="Rechteck 16"/>
          <p:cNvSpPr>
            <a:spLocks noChangeArrowheads="1"/>
          </p:cNvSpPr>
          <p:nvPr/>
        </p:nvSpPr>
        <p:spPr bwMode="auto">
          <a:xfrm>
            <a:off x="109538" y="4178300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auto">
          <a:xfrm>
            <a:off x="109538" y="4522788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9" name="Rechteck 18"/>
          <p:cNvSpPr>
            <a:spLocks noChangeArrowheads="1"/>
          </p:cNvSpPr>
          <p:nvPr/>
        </p:nvSpPr>
        <p:spPr bwMode="auto">
          <a:xfrm>
            <a:off x="109538" y="4867275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0" name="Rechteck 19"/>
          <p:cNvSpPr>
            <a:spLocks noChangeArrowheads="1"/>
          </p:cNvSpPr>
          <p:nvPr/>
        </p:nvSpPr>
        <p:spPr bwMode="auto">
          <a:xfrm>
            <a:off x="109538" y="5211763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1" name="Rechteck 20"/>
          <p:cNvSpPr>
            <a:spLocks noChangeArrowheads="1"/>
          </p:cNvSpPr>
          <p:nvPr/>
        </p:nvSpPr>
        <p:spPr bwMode="auto">
          <a:xfrm>
            <a:off x="109538" y="5554663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2" name="Rechteck 21"/>
          <p:cNvSpPr>
            <a:spLocks noChangeArrowheads="1"/>
          </p:cNvSpPr>
          <p:nvPr/>
        </p:nvSpPr>
        <p:spPr bwMode="auto">
          <a:xfrm>
            <a:off x="109538" y="5899150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3" name="Rechteck 22"/>
          <p:cNvSpPr>
            <a:spLocks noChangeArrowheads="1"/>
          </p:cNvSpPr>
          <p:nvPr/>
        </p:nvSpPr>
        <p:spPr bwMode="auto">
          <a:xfrm>
            <a:off x="109538" y="6243638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4" name="Rechteck 23"/>
          <p:cNvSpPr>
            <a:spLocks noChangeArrowheads="1"/>
          </p:cNvSpPr>
          <p:nvPr/>
        </p:nvSpPr>
        <p:spPr bwMode="auto">
          <a:xfrm>
            <a:off x="109538" y="6586538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-911225" y="6461125"/>
            <a:ext cx="3395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safecast.org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38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4438" y="2651125"/>
            <a:ext cx="7529512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5746750" y="6461125"/>
            <a:ext cx="3397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dirty="0" err="1">
                <a:solidFill>
                  <a:schemeClr val="bg1">
                    <a:lumMod val="85000"/>
                  </a:schemeClr>
                </a:solidFill>
              </a:rPr>
              <a:t>japan.failedrobot.com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2000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esto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988" y="-4763"/>
            <a:ext cx="8839201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109538" y="5080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" name="Rechteck 5"/>
          <p:cNvSpPr>
            <a:spLocks noChangeArrowheads="1"/>
          </p:cNvSpPr>
          <p:nvPr/>
        </p:nvSpPr>
        <p:spPr bwMode="auto">
          <a:xfrm>
            <a:off x="109538" y="39528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" name="Rechteck 6"/>
          <p:cNvSpPr>
            <a:spLocks noChangeArrowheads="1"/>
          </p:cNvSpPr>
          <p:nvPr/>
        </p:nvSpPr>
        <p:spPr bwMode="auto">
          <a:xfrm>
            <a:off x="109538" y="73818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" name="Rechteck 7"/>
          <p:cNvSpPr>
            <a:spLocks noChangeArrowheads="1"/>
          </p:cNvSpPr>
          <p:nvPr/>
        </p:nvSpPr>
        <p:spPr bwMode="auto">
          <a:xfrm>
            <a:off x="109538" y="1082675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9" name="Rechteck 8"/>
          <p:cNvSpPr>
            <a:spLocks noChangeArrowheads="1"/>
          </p:cNvSpPr>
          <p:nvPr/>
        </p:nvSpPr>
        <p:spPr bwMode="auto">
          <a:xfrm>
            <a:off x="109538" y="1427163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auto">
          <a:xfrm>
            <a:off x="109538" y="177165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1" name="Rechteck 10"/>
          <p:cNvSpPr>
            <a:spLocks noChangeArrowheads="1"/>
          </p:cNvSpPr>
          <p:nvPr/>
        </p:nvSpPr>
        <p:spPr bwMode="auto">
          <a:xfrm>
            <a:off x="109538" y="211455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2" name="Rechteck 11"/>
          <p:cNvSpPr>
            <a:spLocks noChangeArrowheads="1"/>
          </p:cNvSpPr>
          <p:nvPr/>
        </p:nvSpPr>
        <p:spPr bwMode="auto">
          <a:xfrm>
            <a:off x="109538" y="245903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3" name="Rechteck 12"/>
          <p:cNvSpPr>
            <a:spLocks noChangeArrowheads="1"/>
          </p:cNvSpPr>
          <p:nvPr/>
        </p:nvSpPr>
        <p:spPr bwMode="auto">
          <a:xfrm>
            <a:off x="109538" y="2803525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4" name="Rechteck 13"/>
          <p:cNvSpPr>
            <a:spLocks noChangeArrowheads="1"/>
          </p:cNvSpPr>
          <p:nvPr/>
        </p:nvSpPr>
        <p:spPr bwMode="auto">
          <a:xfrm>
            <a:off x="109538" y="3146425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5" name="Rechteck 14"/>
          <p:cNvSpPr>
            <a:spLocks noChangeArrowheads="1"/>
          </p:cNvSpPr>
          <p:nvPr/>
        </p:nvSpPr>
        <p:spPr bwMode="auto">
          <a:xfrm>
            <a:off x="109538" y="3490913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6" name="Rechteck 15"/>
          <p:cNvSpPr>
            <a:spLocks noChangeArrowheads="1"/>
          </p:cNvSpPr>
          <p:nvPr/>
        </p:nvSpPr>
        <p:spPr bwMode="auto">
          <a:xfrm>
            <a:off x="109538" y="383540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7" name="Rechteck 16"/>
          <p:cNvSpPr>
            <a:spLocks noChangeArrowheads="1"/>
          </p:cNvSpPr>
          <p:nvPr/>
        </p:nvSpPr>
        <p:spPr bwMode="auto">
          <a:xfrm>
            <a:off x="109538" y="417830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auto">
          <a:xfrm>
            <a:off x="109538" y="452278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9" name="Rechteck 18"/>
          <p:cNvSpPr>
            <a:spLocks noChangeArrowheads="1"/>
          </p:cNvSpPr>
          <p:nvPr/>
        </p:nvSpPr>
        <p:spPr bwMode="auto">
          <a:xfrm>
            <a:off x="109538" y="4867275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0" name="Rechteck 19"/>
          <p:cNvSpPr>
            <a:spLocks noChangeArrowheads="1"/>
          </p:cNvSpPr>
          <p:nvPr/>
        </p:nvSpPr>
        <p:spPr bwMode="auto">
          <a:xfrm>
            <a:off x="109538" y="5211763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1" name="Rechteck 20"/>
          <p:cNvSpPr>
            <a:spLocks noChangeArrowheads="1"/>
          </p:cNvSpPr>
          <p:nvPr/>
        </p:nvSpPr>
        <p:spPr bwMode="auto">
          <a:xfrm>
            <a:off x="109538" y="5554663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2" name="Rechteck 21"/>
          <p:cNvSpPr>
            <a:spLocks noChangeArrowheads="1"/>
          </p:cNvSpPr>
          <p:nvPr/>
        </p:nvSpPr>
        <p:spPr bwMode="auto">
          <a:xfrm>
            <a:off x="109538" y="5899150"/>
            <a:ext cx="207962" cy="184150"/>
          </a:xfrm>
          <a:prstGeom prst="rect">
            <a:avLst/>
          </a:prstGeom>
          <a:solidFill>
            <a:schemeClr val="tx1">
              <a:lumMod val="65000"/>
              <a:lumOff val="35000"/>
              <a:alpha val="25098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3" name="Rechteck 22"/>
          <p:cNvSpPr>
            <a:spLocks noChangeArrowheads="1"/>
          </p:cNvSpPr>
          <p:nvPr/>
        </p:nvSpPr>
        <p:spPr bwMode="auto">
          <a:xfrm>
            <a:off x="109538" y="6243638"/>
            <a:ext cx="207962" cy="184150"/>
          </a:xfrm>
          <a:prstGeom prst="rect">
            <a:avLst/>
          </a:prstGeom>
          <a:solidFill>
            <a:schemeClr val="bg1">
              <a:lumMod val="50000"/>
              <a:alpha val="25098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4" name="Rechteck 23"/>
          <p:cNvSpPr>
            <a:spLocks noChangeArrowheads="1"/>
          </p:cNvSpPr>
          <p:nvPr/>
        </p:nvSpPr>
        <p:spPr bwMode="auto">
          <a:xfrm>
            <a:off x="109538" y="6586538"/>
            <a:ext cx="207962" cy="184150"/>
          </a:xfrm>
          <a:prstGeom prst="rect">
            <a:avLst/>
          </a:prstGeom>
          <a:solidFill>
            <a:schemeClr val="bg1">
              <a:lumMod val="50000"/>
              <a:alpha val="25098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5408613" y="6461125"/>
            <a:ext cx="3397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fe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sto.de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2000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038" y="0"/>
            <a:ext cx="8582026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109538" y="50800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6" name="Rechteck 5"/>
          <p:cNvSpPr>
            <a:spLocks noChangeArrowheads="1"/>
          </p:cNvSpPr>
          <p:nvPr/>
        </p:nvSpPr>
        <p:spPr bwMode="auto">
          <a:xfrm>
            <a:off x="109538" y="395288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7" name="Rechteck 6"/>
          <p:cNvSpPr>
            <a:spLocks noChangeArrowheads="1"/>
          </p:cNvSpPr>
          <p:nvPr/>
        </p:nvSpPr>
        <p:spPr bwMode="auto">
          <a:xfrm>
            <a:off x="109538" y="738188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8" name="Rechteck 7"/>
          <p:cNvSpPr>
            <a:spLocks noChangeArrowheads="1"/>
          </p:cNvSpPr>
          <p:nvPr/>
        </p:nvSpPr>
        <p:spPr bwMode="auto">
          <a:xfrm>
            <a:off x="109538" y="1082675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9" name="Rechteck 8"/>
          <p:cNvSpPr>
            <a:spLocks noChangeArrowheads="1"/>
          </p:cNvSpPr>
          <p:nvPr/>
        </p:nvSpPr>
        <p:spPr bwMode="auto">
          <a:xfrm>
            <a:off x="109538" y="1427163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auto">
          <a:xfrm>
            <a:off x="109538" y="1771650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1" name="Rechteck 10"/>
          <p:cNvSpPr>
            <a:spLocks noChangeArrowheads="1"/>
          </p:cNvSpPr>
          <p:nvPr/>
        </p:nvSpPr>
        <p:spPr bwMode="auto">
          <a:xfrm>
            <a:off x="109538" y="2114550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2" name="Rechteck 11"/>
          <p:cNvSpPr>
            <a:spLocks noChangeArrowheads="1"/>
          </p:cNvSpPr>
          <p:nvPr/>
        </p:nvSpPr>
        <p:spPr bwMode="auto">
          <a:xfrm>
            <a:off x="109538" y="2459038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3" name="Rechteck 12"/>
          <p:cNvSpPr>
            <a:spLocks noChangeArrowheads="1"/>
          </p:cNvSpPr>
          <p:nvPr/>
        </p:nvSpPr>
        <p:spPr bwMode="auto">
          <a:xfrm>
            <a:off x="109538" y="2803525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4" name="Rechteck 13"/>
          <p:cNvSpPr>
            <a:spLocks noChangeArrowheads="1"/>
          </p:cNvSpPr>
          <p:nvPr/>
        </p:nvSpPr>
        <p:spPr bwMode="auto">
          <a:xfrm>
            <a:off x="109538" y="3146425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5" name="Rechteck 14"/>
          <p:cNvSpPr>
            <a:spLocks noChangeArrowheads="1"/>
          </p:cNvSpPr>
          <p:nvPr/>
        </p:nvSpPr>
        <p:spPr bwMode="auto">
          <a:xfrm>
            <a:off x="109538" y="3490913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6" name="Rechteck 15"/>
          <p:cNvSpPr>
            <a:spLocks noChangeArrowheads="1"/>
          </p:cNvSpPr>
          <p:nvPr/>
        </p:nvSpPr>
        <p:spPr bwMode="auto">
          <a:xfrm>
            <a:off x="109538" y="3835400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7" name="Rechteck 16"/>
          <p:cNvSpPr>
            <a:spLocks noChangeArrowheads="1"/>
          </p:cNvSpPr>
          <p:nvPr/>
        </p:nvSpPr>
        <p:spPr bwMode="auto">
          <a:xfrm>
            <a:off x="109538" y="4178300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auto">
          <a:xfrm>
            <a:off x="109538" y="4522788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9" name="Rechteck 18"/>
          <p:cNvSpPr>
            <a:spLocks noChangeArrowheads="1"/>
          </p:cNvSpPr>
          <p:nvPr/>
        </p:nvSpPr>
        <p:spPr bwMode="auto">
          <a:xfrm>
            <a:off x="109538" y="4867275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20" name="Rechteck 19"/>
          <p:cNvSpPr>
            <a:spLocks noChangeArrowheads="1"/>
          </p:cNvSpPr>
          <p:nvPr/>
        </p:nvSpPr>
        <p:spPr bwMode="auto">
          <a:xfrm>
            <a:off x="109538" y="5211763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21" name="Rechteck 20"/>
          <p:cNvSpPr>
            <a:spLocks noChangeArrowheads="1"/>
          </p:cNvSpPr>
          <p:nvPr/>
        </p:nvSpPr>
        <p:spPr bwMode="auto">
          <a:xfrm>
            <a:off x="109538" y="5554663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22" name="Rechteck 21"/>
          <p:cNvSpPr>
            <a:spLocks noChangeArrowheads="1"/>
          </p:cNvSpPr>
          <p:nvPr/>
        </p:nvSpPr>
        <p:spPr bwMode="auto">
          <a:xfrm>
            <a:off x="109538" y="5899150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23" name="Rechteck 22"/>
          <p:cNvSpPr>
            <a:spLocks noChangeArrowheads="1"/>
          </p:cNvSpPr>
          <p:nvPr/>
        </p:nvSpPr>
        <p:spPr bwMode="auto">
          <a:xfrm>
            <a:off x="109538" y="6243638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24" name="Rechteck 23"/>
          <p:cNvSpPr>
            <a:spLocks noChangeArrowheads="1"/>
          </p:cNvSpPr>
          <p:nvPr/>
        </p:nvSpPr>
        <p:spPr bwMode="auto">
          <a:xfrm>
            <a:off x="109538" y="6586538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 advTm="2000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87400" y="-1588"/>
            <a:ext cx="114681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Picture 3"/>
          <p:cNvSpPr>
            <a:spLocks noChangeAspect="1"/>
          </p:cNvSpPr>
          <p:nvPr/>
        </p:nvSpPr>
        <p:spPr bwMode="auto">
          <a:xfrm>
            <a:off x="0" y="0"/>
            <a:ext cx="8523288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109538" y="50800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6" name="Rechteck 5"/>
          <p:cNvSpPr>
            <a:spLocks noChangeArrowheads="1"/>
          </p:cNvSpPr>
          <p:nvPr/>
        </p:nvSpPr>
        <p:spPr bwMode="auto">
          <a:xfrm>
            <a:off x="109538" y="395288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7" name="Rechteck 6"/>
          <p:cNvSpPr>
            <a:spLocks noChangeArrowheads="1"/>
          </p:cNvSpPr>
          <p:nvPr/>
        </p:nvSpPr>
        <p:spPr bwMode="auto">
          <a:xfrm>
            <a:off x="109538" y="738188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8" name="Rechteck 7"/>
          <p:cNvSpPr>
            <a:spLocks noChangeArrowheads="1"/>
          </p:cNvSpPr>
          <p:nvPr/>
        </p:nvSpPr>
        <p:spPr bwMode="auto">
          <a:xfrm>
            <a:off x="109538" y="1082675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9" name="Rechteck 8"/>
          <p:cNvSpPr>
            <a:spLocks noChangeArrowheads="1"/>
          </p:cNvSpPr>
          <p:nvPr/>
        </p:nvSpPr>
        <p:spPr bwMode="auto">
          <a:xfrm>
            <a:off x="109538" y="1427163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auto">
          <a:xfrm>
            <a:off x="109538" y="1771650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1" name="Rechteck 10"/>
          <p:cNvSpPr>
            <a:spLocks noChangeArrowheads="1"/>
          </p:cNvSpPr>
          <p:nvPr/>
        </p:nvSpPr>
        <p:spPr bwMode="auto">
          <a:xfrm>
            <a:off x="109538" y="2114550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2" name="Rechteck 11"/>
          <p:cNvSpPr>
            <a:spLocks noChangeArrowheads="1"/>
          </p:cNvSpPr>
          <p:nvPr/>
        </p:nvSpPr>
        <p:spPr bwMode="auto">
          <a:xfrm>
            <a:off x="109538" y="2459038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3" name="Rechteck 12"/>
          <p:cNvSpPr>
            <a:spLocks noChangeArrowheads="1"/>
          </p:cNvSpPr>
          <p:nvPr/>
        </p:nvSpPr>
        <p:spPr bwMode="auto">
          <a:xfrm>
            <a:off x="109538" y="2803525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4" name="Rechteck 13"/>
          <p:cNvSpPr>
            <a:spLocks noChangeArrowheads="1"/>
          </p:cNvSpPr>
          <p:nvPr/>
        </p:nvSpPr>
        <p:spPr bwMode="auto">
          <a:xfrm>
            <a:off x="109538" y="3146425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5" name="Rechteck 14"/>
          <p:cNvSpPr>
            <a:spLocks noChangeArrowheads="1"/>
          </p:cNvSpPr>
          <p:nvPr/>
        </p:nvSpPr>
        <p:spPr bwMode="auto">
          <a:xfrm>
            <a:off x="109538" y="3490913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6" name="Rechteck 15"/>
          <p:cNvSpPr>
            <a:spLocks noChangeArrowheads="1"/>
          </p:cNvSpPr>
          <p:nvPr/>
        </p:nvSpPr>
        <p:spPr bwMode="auto">
          <a:xfrm>
            <a:off x="109538" y="3835400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7" name="Rechteck 16"/>
          <p:cNvSpPr>
            <a:spLocks noChangeArrowheads="1"/>
          </p:cNvSpPr>
          <p:nvPr/>
        </p:nvSpPr>
        <p:spPr bwMode="auto">
          <a:xfrm>
            <a:off x="109538" y="4178300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auto">
          <a:xfrm>
            <a:off x="109538" y="4522788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9" name="Rechteck 18"/>
          <p:cNvSpPr>
            <a:spLocks noChangeArrowheads="1"/>
          </p:cNvSpPr>
          <p:nvPr/>
        </p:nvSpPr>
        <p:spPr bwMode="auto">
          <a:xfrm>
            <a:off x="109538" y="4867275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20" name="Rechteck 19"/>
          <p:cNvSpPr>
            <a:spLocks noChangeArrowheads="1"/>
          </p:cNvSpPr>
          <p:nvPr/>
        </p:nvSpPr>
        <p:spPr bwMode="auto">
          <a:xfrm>
            <a:off x="109538" y="5211763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21" name="Rechteck 20"/>
          <p:cNvSpPr>
            <a:spLocks noChangeArrowheads="1"/>
          </p:cNvSpPr>
          <p:nvPr/>
        </p:nvSpPr>
        <p:spPr bwMode="auto">
          <a:xfrm>
            <a:off x="109538" y="5554663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22" name="Rechteck 21"/>
          <p:cNvSpPr>
            <a:spLocks noChangeArrowheads="1"/>
          </p:cNvSpPr>
          <p:nvPr/>
        </p:nvSpPr>
        <p:spPr bwMode="auto">
          <a:xfrm>
            <a:off x="109538" y="5899150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23" name="Rechteck 22"/>
          <p:cNvSpPr>
            <a:spLocks noChangeArrowheads="1"/>
          </p:cNvSpPr>
          <p:nvPr/>
        </p:nvSpPr>
        <p:spPr bwMode="auto">
          <a:xfrm>
            <a:off x="109538" y="6243638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24" name="Rechteck 23"/>
          <p:cNvSpPr>
            <a:spLocks noChangeArrowheads="1"/>
          </p:cNvSpPr>
          <p:nvPr/>
        </p:nvSpPr>
        <p:spPr bwMode="auto">
          <a:xfrm>
            <a:off x="109538" y="6586538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5262563" y="6461125"/>
            <a:ext cx="38814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dirty="0" err="1">
                <a:solidFill>
                  <a:schemeClr val="bg1">
                    <a:lumMod val="85000"/>
                  </a:schemeClr>
                </a:solidFill>
              </a:rPr>
              <a:t>renewlondon.com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2000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50975" y="0"/>
            <a:ext cx="11245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109538" y="50800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" name="Rechteck 5"/>
          <p:cNvSpPr>
            <a:spLocks noChangeArrowheads="1"/>
          </p:cNvSpPr>
          <p:nvPr/>
        </p:nvSpPr>
        <p:spPr bwMode="auto">
          <a:xfrm>
            <a:off x="109538" y="395288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" name="Rechteck 6"/>
          <p:cNvSpPr>
            <a:spLocks noChangeArrowheads="1"/>
          </p:cNvSpPr>
          <p:nvPr/>
        </p:nvSpPr>
        <p:spPr bwMode="auto">
          <a:xfrm>
            <a:off x="109538" y="738188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" name="Rechteck 7"/>
          <p:cNvSpPr>
            <a:spLocks noChangeArrowheads="1"/>
          </p:cNvSpPr>
          <p:nvPr/>
        </p:nvSpPr>
        <p:spPr bwMode="auto">
          <a:xfrm>
            <a:off x="109538" y="1082675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9" name="Rechteck 8"/>
          <p:cNvSpPr>
            <a:spLocks noChangeArrowheads="1"/>
          </p:cNvSpPr>
          <p:nvPr/>
        </p:nvSpPr>
        <p:spPr bwMode="auto">
          <a:xfrm>
            <a:off x="109538" y="1427163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auto">
          <a:xfrm>
            <a:off x="109538" y="1771650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1" name="Rechteck 10"/>
          <p:cNvSpPr>
            <a:spLocks noChangeArrowheads="1"/>
          </p:cNvSpPr>
          <p:nvPr/>
        </p:nvSpPr>
        <p:spPr bwMode="auto">
          <a:xfrm>
            <a:off x="109538" y="2114550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2" name="Rechteck 11"/>
          <p:cNvSpPr>
            <a:spLocks noChangeArrowheads="1"/>
          </p:cNvSpPr>
          <p:nvPr/>
        </p:nvSpPr>
        <p:spPr bwMode="auto">
          <a:xfrm>
            <a:off x="109538" y="2459038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3" name="Rechteck 12"/>
          <p:cNvSpPr>
            <a:spLocks noChangeArrowheads="1"/>
          </p:cNvSpPr>
          <p:nvPr/>
        </p:nvSpPr>
        <p:spPr bwMode="auto">
          <a:xfrm>
            <a:off x="109538" y="2803525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4" name="Rechteck 13"/>
          <p:cNvSpPr>
            <a:spLocks noChangeArrowheads="1"/>
          </p:cNvSpPr>
          <p:nvPr/>
        </p:nvSpPr>
        <p:spPr bwMode="auto">
          <a:xfrm>
            <a:off x="109538" y="3146425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5" name="Rechteck 14"/>
          <p:cNvSpPr>
            <a:spLocks noChangeArrowheads="1"/>
          </p:cNvSpPr>
          <p:nvPr/>
        </p:nvSpPr>
        <p:spPr bwMode="auto">
          <a:xfrm>
            <a:off x="109538" y="3490913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6" name="Rechteck 15"/>
          <p:cNvSpPr>
            <a:spLocks noChangeArrowheads="1"/>
          </p:cNvSpPr>
          <p:nvPr/>
        </p:nvSpPr>
        <p:spPr bwMode="auto">
          <a:xfrm>
            <a:off x="109538" y="3835400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7" name="Rechteck 16"/>
          <p:cNvSpPr>
            <a:spLocks noChangeArrowheads="1"/>
          </p:cNvSpPr>
          <p:nvPr/>
        </p:nvSpPr>
        <p:spPr bwMode="auto">
          <a:xfrm>
            <a:off x="109538" y="4178300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auto">
          <a:xfrm>
            <a:off x="109538" y="4522788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9" name="Rechteck 18"/>
          <p:cNvSpPr>
            <a:spLocks noChangeArrowheads="1"/>
          </p:cNvSpPr>
          <p:nvPr/>
        </p:nvSpPr>
        <p:spPr bwMode="auto">
          <a:xfrm>
            <a:off x="109538" y="4867275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0" name="Rechteck 19"/>
          <p:cNvSpPr>
            <a:spLocks noChangeArrowheads="1"/>
          </p:cNvSpPr>
          <p:nvPr/>
        </p:nvSpPr>
        <p:spPr bwMode="auto">
          <a:xfrm>
            <a:off x="109538" y="5211763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1" name="Rechteck 20"/>
          <p:cNvSpPr>
            <a:spLocks noChangeArrowheads="1"/>
          </p:cNvSpPr>
          <p:nvPr/>
        </p:nvSpPr>
        <p:spPr bwMode="auto">
          <a:xfrm>
            <a:off x="109538" y="5554663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2" name="Rechteck 21"/>
          <p:cNvSpPr>
            <a:spLocks noChangeArrowheads="1"/>
          </p:cNvSpPr>
          <p:nvPr/>
        </p:nvSpPr>
        <p:spPr bwMode="auto">
          <a:xfrm>
            <a:off x="109538" y="5899150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3" name="Rechteck 22"/>
          <p:cNvSpPr>
            <a:spLocks noChangeArrowheads="1"/>
          </p:cNvSpPr>
          <p:nvPr/>
        </p:nvSpPr>
        <p:spPr bwMode="auto">
          <a:xfrm>
            <a:off x="109538" y="6243638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4" name="Rechteck 23"/>
          <p:cNvSpPr>
            <a:spLocks noChangeArrowheads="1"/>
          </p:cNvSpPr>
          <p:nvPr/>
        </p:nvSpPr>
        <p:spPr bwMode="auto">
          <a:xfrm>
            <a:off x="109538" y="6586538"/>
            <a:ext cx="207962" cy="184150"/>
          </a:xfrm>
          <a:prstGeom prst="rect">
            <a:avLst/>
          </a:prstGeom>
          <a:solidFill>
            <a:schemeClr val="bg1">
              <a:lumMod val="75000"/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pic>
        <p:nvPicPr>
          <p:cNvPr id="4200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213" y="952500"/>
            <a:ext cx="4860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4914900" y="6461125"/>
            <a:ext cx="4229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AP Photo,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Marcio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 Jose Sanchez 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2000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1963" y="-247650"/>
            <a:ext cx="5570537" cy="391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9400" y="14288"/>
            <a:ext cx="4557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14288" y="15875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1956</a:t>
            </a:r>
          </a:p>
        </p:txBody>
      </p:sp>
      <p:sp>
        <p:nvSpPr>
          <p:cNvPr id="6" name="Rechteck 5"/>
          <p:cNvSpPr>
            <a:spLocks noChangeArrowheads="1"/>
          </p:cNvSpPr>
          <p:nvPr/>
        </p:nvSpPr>
        <p:spPr bwMode="auto">
          <a:xfrm>
            <a:off x="109538" y="395288"/>
            <a:ext cx="207962" cy="184150"/>
          </a:xfrm>
          <a:prstGeom prst="rect">
            <a:avLst/>
          </a:prstGeom>
          <a:solidFill>
            <a:schemeClr val="tx2">
              <a:lumMod val="65000"/>
              <a:lumOff val="35000"/>
              <a:alpha val="25098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" name="Rechteck 6"/>
          <p:cNvSpPr>
            <a:spLocks noChangeArrowheads="1"/>
          </p:cNvSpPr>
          <p:nvPr/>
        </p:nvSpPr>
        <p:spPr bwMode="auto">
          <a:xfrm>
            <a:off x="109538" y="738188"/>
            <a:ext cx="207962" cy="184150"/>
          </a:xfrm>
          <a:prstGeom prst="rect">
            <a:avLst/>
          </a:prstGeom>
          <a:solidFill>
            <a:schemeClr val="tx2">
              <a:lumMod val="65000"/>
              <a:lumOff val="35000"/>
              <a:alpha val="25098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" name="Rechteck 7"/>
          <p:cNvSpPr>
            <a:spLocks noChangeArrowheads="1"/>
          </p:cNvSpPr>
          <p:nvPr/>
        </p:nvSpPr>
        <p:spPr bwMode="auto">
          <a:xfrm>
            <a:off x="109538" y="1082675"/>
            <a:ext cx="207962" cy="184150"/>
          </a:xfrm>
          <a:prstGeom prst="rect">
            <a:avLst/>
          </a:prstGeom>
          <a:solidFill>
            <a:schemeClr val="tx2">
              <a:lumMod val="65000"/>
              <a:lumOff val="35000"/>
              <a:alpha val="25098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9" name="Rechteck 8"/>
          <p:cNvSpPr>
            <a:spLocks noChangeArrowheads="1"/>
          </p:cNvSpPr>
          <p:nvPr/>
        </p:nvSpPr>
        <p:spPr bwMode="auto">
          <a:xfrm>
            <a:off x="109538" y="1427163"/>
            <a:ext cx="207962" cy="184150"/>
          </a:xfrm>
          <a:prstGeom prst="rect">
            <a:avLst/>
          </a:prstGeom>
          <a:solidFill>
            <a:schemeClr val="tx2">
              <a:lumMod val="65000"/>
              <a:lumOff val="35000"/>
              <a:alpha val="25098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auto">
          <a:xfrm>
            <a:off x="109538" y="1771650"/>
            <a:ext cx="207962" cy="184150"/>
          </a:xfrm>
          <a:prstGeom prst="rect">
            <a:avLst/>
          </a:prstGeom>
          <a:solidFill>
            <a:schemeClr val="tx2">
              <a:lumMod val="65000"/>
              <a:lumOff val="35000"/>
              <a:alpha val="25098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1" name="Rechteck 10"/>
          <p:cNvSpPr>
            <a:spLocks noChangeArrowheads="1"/>
          </p:cNvSpPr>
          <p:nvPr/>
        </p:nvSpPr>
        <p:spPr bwMode="auto">
          <a:xfrm>
            <a:off x="109538" y="2114550"/>
            <a:ext cx="207962" cy="184150"/>
          </a:xfrm>
          <a:prstGeom prst="rect">
            <a:avLst/>
          </a:prstGeom>
          <a:solidFill>
            <a:schemeClr val="tx2">
              <a:lumMod val="65000"/>
              <a:lumOff val="35000"/>
              <a:alpha val="25098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2" name="Rechteck 11"/>
          <p:cNvSpPr>
            <a:spLocks noChangeArrowheads="1"/>
          </p:cNvSpPr>
          <p:nvPr/>
        </p:nvSpPr>
        <p:spPr bwMode="auto">
          <a:xfrm>
            <a:off x="109538" y="2459038"/>
            <a:ext cx="207962" cy="184150"/>
          </a:xfrm>
          <a:prstGeom prst="rect">
            <a:avLst/>
          </a:prstGeom>
          <a:solidFill>
            <a:schemeClr val="tx2">
              <a:lumMod val="65000"/>
              <a:lumOff val="35000"/>
              <a:alpha val="25098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3" name="Rechteck 12"/>
          <p:cNvSpPr>
            <a:spLocks noChangeArrowheads="1"/>
          </p:cNvSpPr>
          <p:nvPr/>
        </p:nvSpPr>
        <p:spPr bwMode="auto">
          <a:xfrm>
            <a:off x="109538" y="2803525"/>
            <a:ext cx="207962" cy="184150"/>
          </a:xfrm>
          <a:prstGeom prst="rect">
            <a:avLst/>
          </a:prstGeom>
          <a:solidFill>
            <a:schemeClr val="tx2">
              <a:lumMod val="65000"/>
              <a:lumOff val="35000"/>
              <a:alpha val="25098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4" name="Rechteck 13"/>
          <p:cNvSpPr>
            <a:spLocks noChangeArrowheads="1"/>
          </p:cNvSpPr>
          <p:nvPr/>
        </p:nvSpPr>
        <p:spPr bwMode="auto">
          <a:xfrm>
            <a:off x="109538" y="3146425"/>
            <a:ext cx="207962" cy="184150"/>
          </a:xfrm>
          <a:prstGeom prst="rect">
            <a:avLst/>
          </a:prstGeom>
          <a:solidFill>
            <a:schemeClr val="tx2">
              <a:lumMod val="65000"/>
              <a:lumOff val="35000"/>
              <a:alpha val="25098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5" name="Rechteck 14"/>
          <p:cNvSpPr>
            <a:spLocks noChangeArrowheads="1"/>
          </p:cNvSpPr>
          <p:nvPr/>
        </p:nvSpPr>
        <p:spPr bwMode="auto">
          <a:xfrm>
            <a:off x="109538" y="3490913"/>
            <a:ext cx="207962" cy="184150"/>
          </a:xfrm>
          <a:prstGeom prst="rect">
            <a:avLst/>
          </a:prstGeom>
          <a:solidFill>
            <a:schemeClr val="tx2">
              <a:lumMod val="65000"/>
              <a:lumOff val="35000"/>
              <a:alpha val="25098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6" name="Rechteck 15"/>
          <p:cNvSpPr>
            <a:spLocks noChangeArrowheads="1"/>
          </p:cNvSpPr>
          <p:nvPr/>
        </p:nvSpPr>
        <p:spPr bwMode="auto">
          <a:xfrm>
            <a:off x="109538" y="3835400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7" name="Rechteck 16"/>
          <p:cNvSpPr>
            <a:spLocks noChangeArrowheads="1"/>
          </p:cNvSpPr>
          <p:nvPr/>
        </p:nvSpPr>
        <p:spPr bwMode="auto">
          <a:xfrm>
            <a:off x="109538" y="4178300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auto">
          <a:xfrm>
            <a:off x="109538" y="4522788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9" name="Rechteck 18"/>
          <p:cNvSpPr>
            <a:spLocks noChangeArrowheads="1"/>
          </p:cNvSpPr>
          <p:nvPr/>
        </p:nvSpPr>
        <p:spPr bwMode="auto">
          <a:xfrm>
            <a:off x="109538" y="4867275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20" name="Rechteck 19"/>
          <p:cNvSpPr>
            <a:spLocks noChangeArrowheads="1"/>
          </p:cNvSpPr>
          <p:nvPr/>
        </p:nvSpPr>
        <p:spPr bwMode="auto">
          <a:xfrm>
            <a:off x="109538" y="5211763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21" name="Rechteck 20"/>
          <p:cNvSpPr>
            <a:spLocks noChangeArrowheads="1"/>
          </p:cNvSpPr>
          <p:nvPr/>
        </p:nvSpPr>
        <p:spPr bwMode="auto">
          <a:xfrm>
            <a:off x="109538" y="5554663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22" name="Rechteck 21"/>
          <p:cNvSpPr>
            <a:spLocks noChangeArrowheads="1"/>
          </p:cNvSpPr>
          <p:nvPr/>
        </p:nvSpPr>
        <p:spPr bwMode="auto">
          <a:xfrm>
            <a:off x="109538" y="5899150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23" name="Rechteck 22"/>
          <p:cNvSpPr>
            <a:spLocks noChangeArrowheads="1"/>
          </p:cNvSpPr>
          <p:nvPr/>
        </p:nvSpPr>
        <p:spPr bwMode="auto">
          <a:xfrm>
            <a:off x="109538" y="6243638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24" name="Rechteck 23"/>
          <p:cNvSpPr>
            <a:spLocks noChangeArrowheads="1"/>
          </p:cNvSpPr>
          <p:nvPr/>
        </p:nvSpPr>
        <p:spPr bwMode="auto">
          <a:xfrm>
            <a:off x="109538" y="6586538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7190" name="Rectangle 4"/>
          <p:cNvSpPr>
            <a:spLocks noChangeArrowheads="1"/>
          </p:cNvSpPr>
          <p:nvPr/>
        </p:nvSpPr>
        <p:spPr bwMode="auto">
          <a:xfrm>
            <a:off x="374650" y="6457950"/>
            <a:ext cx="3903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de.wikipedia.org/wiki/ERMETH</a:t>
            </a:r>
          </a:p>
        </p:txBody>
      </p:sp>
      <p:sp>
        <p:nvSpPr>
          <p:cNvPr id="7192" name="Picture 26"/>
          <p:cNvSpPr>
            <a:spLocks noChangeAspect="1"/>
          </p:cNvSpPr>
          <p:nvPr/>
        </p:nvSpPr>
        <p:spPr bwMode="auto">
          <a:xfrm>
            <a:off x="5426075" y="4168775"/>
            <a:ext cx="2495550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6018213" y="6461125"/>
            <a:ext cx="3125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www.csa.ch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oberon.ch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194" name="Picture 2"/>
          <p:cNvSpPr>
            <a:spLocks noChangeAspect="1"/>
          </p:cNvSpPr>
          <p:nvPr/>
        </p:nvSpPr>
        <p:spPr bwMode="auto">
          <a:xfrm>
            <a:off x="4271963" y="-220663"/>
            <a:ext cx="5570537" cy="391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5133975" y="3276600"/>
            <a:ext cx="4010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Archiv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D-INFK</a:t>
            </a:r>
          </a:p>
        </p:txBody>
      </p:sp>
      <p:pic>
        <p:nvPicPr>
          <p:cNvPr id="7196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6075" y="4210050"/>
            <a:ext cx="2495550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7" name="TextBox 30"/>
          <p:cNvSpPr txBox="1">
            <a:spLocks noChangeArrowheads="1"/>
          </p:cNvSpPr>
          <p:nvPr/>
        </p:nvSpPr>
        <p:spPr bwMode="auto">
          <a:xfrm>
            <a:off x="4310063" y="15875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1990</a:t>
            </a:r>
          </a:p>
        </p:txBody>
      </p:sp>
      <p:sp>
        <p:nvSpPr>
          <p:cNvPr id="7198" name="TextBox 32"/>
          <p:cNvSpPr txBox="1">
            <a:spLocks noChangeArrowheads="1"/>
          </p:cNvSpPr>
          <p:nvPr/>
        </p:nvSpPr>
        <p:spPr bwMode="auto">
          <a:xfrm>
            <a:off x="4310063" y="3689350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2012</a:t>
            </a:r>
          </a:p>
        </p:txBody>
      </p:sp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109538" y="50800"/>
            <a:ext cx="207962" cy="184150"/>
          </a:xfrm>
          <a:prstGeom prst="rect">
            <a:avLst/>
          </a:prstGeom>
          <a:solidFill>
            <a:schemeClr val="tx2">
              <a:lumMod val="65000"/>
              <a:lumOff val="35000"/>
              <a:alpha val="25098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 advTm="2000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medium_Screen-Shot-2013-05-23-at-4.17.04-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03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Picture 2" descr="medium_Screen-Shot-2013-05-23-at-4.17.04-PM.png"/>
          <p:cNvSpPr>
            <a:spLocks noChangeAspect="1"/>
          </p:cNvSpPr>
          <p:nvPr/>
        </p:nvSpPr>
        <p:spPr bwMode="auto">
          <a:xfrm>
            <a:off x="0" y="0"/>
            <a:ext cx="6203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109538" y="50800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6" name="Rechteck 5"/>
          <p:cNvSpPr>
            <a:spLocks noChangeArrowheads="1"/>
          </p:cNvSpPr>
          <p:nvPr/>
        </p:nvSpPr>
        <p:spPr bwMode="auto">
          <a:xfrm>
            <a:off x="109538" y="395288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7" name="Rechteck 6"/>
          <p:cNvSpPr>
            <a:spLocks noChangeArrowheads="1"/>
          </p:cNvSpPr>
          <p:nvPr/>
        </p:nvSpPr>
        <p:spPr bwMode="auto">
          <a:xfrm>
            <a:off x="109538" y="738188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8" name="Rechteck 7"/>
          <p:cNvSpPr>
            <a:spLocks noChangeArrowheads="1"/>
          </p:cNvSpPr>
          <p:nvPr/>
        </p:nvSpPr>
        <p:spPr bwMode="auto">
          <a:xfrm>
            <a:off x="109538" y="1082675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9" name="Rechteck 8"/>
          <p:cNvSpPr>
            <a:spLocks noChangeArrowheads="1"/>
          </p:cNvSpPr>
          <p:nvPr/>
        </p:nvSpPr>
        <p:spPr bwMode="auto">
          <a:xfrm>
            <a:off x="109538" y="1427163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auto">
          <a:xfrm>
            <a:off x="109538" y="1771650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1" name="Rechteck 10"/>
          <p:cNvSpPr>
            <a:spLocks noChangeArrowheads="1"/>
          </p:cNvSpPr>
          <p:nvPr/>
        </p:nvSpPr>
        <p:spPr bwMode="auto">
          <a:xfrm>
            <a:off x="109538" y="2114550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2" name="Rechteck 11"/>
          <p:cNvSpPr>
            <a:spLocks noChangeArrowheads="1"/>
          </p:cNvSpPr>
          <p:nvPr/>
        </p:nvSpPr>
        <p:spPr bwMode="auto">
          <a:xfrm>
            <a:off x="109538" y="2459038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3" name="Rechteck 12"/>
          <p:cNvSpPr>
            <a:spLocks noChangeArrowheads="1"/>
          </p:cNvSpPr>
          <p:nvPr/>
        </p:nvSpPr>
        <p:spPr bwMode="auto">
          <a:xfrm>
            <a:off x="109538" y="2803525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4" name="Rechteck 13"/>
          <p:cNvSpPr>
            <a:spLocks noChangeArrowheads="1"/>
          </p:cNvSpPr>
          <p:nvPr/>
        </p:nvSpPr>
        <p:spPr bwMode="auto">
          <a:xfrm>
            <a:off x="109538" y="3146425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5" name="Rechteck 14"/>
          <p:cNvSpPr>
            <a:spLocks noChangeArrowheads="1"/>
          </p:cNvSpPr>
          <p:nvPr/>
        </p:nvSpPr>
        <p:spPr bwMode="auto">
          <a:xfrm>
            <a:off x="109538" y="3490913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6" name="Rechteck 15"/>
          <p:cNvSpPr>
            <a:spLocks noChangeArrowheads="1"/>
          </p:cNvSpPr>
          <p:nvPr/>
        </p:nvSpPr>
        <p:spPr bwMode="auto">
          <a:xfrm>
            <a:off x="109538" y="3835400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7" name="Rechteck 16"/>
          <p:cNvSpPr>
            <a:spLocks noChangeArrowheads="1"/>
          </p:cNvSpPr>
          <p:nvPr/>
        </p:nvSpPr>
        <p:spPr bwMode="auto">
          <a:xfrm>
            <a:off x="109538" y="4178300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auto">
          <a:xfrm>
            <a:off x="109538" y="4522788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9" name="Rechteck 18"/>
          <p:cNvSpPr>
            <a:spLocks noChangeArrowheads="1"/>
          </p:cNvSpPr>
          <p:nvPr/>
        </p:nvSpPr>
        <p:spPr bwMode="auto">
          <a:xfrm>
            <a:off x="109538" y="4867275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20" name="Rechteck 19"/>
          <p:cNvSpPr>
            <a:spLocks noChangeArrowheads="1"/>
          </p:cNvSpPr>
          <p:nvPr/>
        </p:nvSpPr>
        <p:spPr bwMode="auto">
          <a:xfrm>
            <a:off x="109538" y="5211763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21" name="Rechteck 20"/>
          <p:cNvSpPr>
            <a:spLocks noChangeArrowheads="1"/>
          </p:cNvSpPr>
          <p:nvPr/>
        </p:nvSpPr>
        <p:spPr bwMode="auto">
          <a:xfrm>
            <a:off x="109538" y="5554663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22" name="Rechteck 21"/>
          <p:cNvSpPr>
            <a:spLocks noChangeArrowheads="1"/>
          </p:cNvSpPr>
          <p:nvPr/>
        </p:nvSpPr>
        <p:spPr bwMode="auto">
          <a:xfrm>
            <a:off x="109538" y="5899150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23" name="Rechteck 22"/>
          <p:cNvSpPr>
            <a:spLocks noChangeArrowheads="1"/>
          </p:cNvSpPr>
          <p:nvPr/>
        </p:nvSpPr>
        <p:spPr bwMode="auto">
          <a:xfrm>
            <a:off x="109538" y="6243638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24" name="Rechteck 23"/>
          <p:cNvSpPr>
            <a:spLocks noChangeArrowheads="1"/>
          </p:cNvSpPr>
          <p:nvPr/>
        </p:nvSpPr>
        <p:spPr bwMode="auto">
          <a:xfrm>
            <a:off x="109538" y="6586538"/>
            <a:ext cx="207962" cy="18415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44054" name="Rectangle 3"/>
          <p:cNvSpPr>
            <a:spLocks noChangeArrowheads="1"/>
          </p:cNvSpPr>
          <p:nvPr/>
        </p:nvSpPr>
        <p:spPr bwMode="auto">
          <a:xfrm>
            <a:off x="3397250" y="6446838"/>
            <a:ext cx="27987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doublerobotics.com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81013" y="211138"/>
            <a:ext cx="233045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0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tamberg</a:t>
            </a:r>
            <a:r>
              <a:rPr lang="en-US" sz="3600" b="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@</a:t>
            </a:r>
          </a:p>
          <a:p>
            <a:pPr>
              <a:defRPr/>
            </a:pPr>
            <a:r>
              <a:rPr lang="en-US" sz="3600" b="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yaler.net</a:t>
            </a:r>
            <a:endParaRPr lang="en-US" sz="3600" b="0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>
              <a:defRPr/>
            </a:pPr>
            <a:endParaRPr lang="en-US" sz="3600" b="0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>
              <a:defRPr/>
            </a:pPr>
            <a:r>
              <a:rPr lang="en-US" sz="3600" b="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Danke</a:t>
            </a:r>
            <a:r>
              <a:rPr lang="en-US" sz="3600" b="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2000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9158288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109538" y="5080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" name="Rechteck 5"/>
          <p:cNvSpPr>
            <a:spLocks noChangeArrowheads="1"/>
          </p:cNvSpPr>
          <p:nvPr/>
        </p:nvSpPr>
        <p:spPr bwMode="auto">
          <a:xfrm>
            <a:off x="109538" y="39528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" name="Rechteck 6"/>
          <p:cNvSpPr>
            <a:spLocks noChangeArrowheads="1"/>
          </p:cNvSpPr>
          <p:nvPr/>
        </p:nvSpPr>
        <p:spPr bwMode="auto">
          <a:xfrm>
            <a:off x="109538" y="73818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" name="Rechteck 7"/>
          <p:cNvSpPr>
            <a:spLocks noChangeArrowheads="1"/>
          </p:cNvSpPr>
          <p:nvPr/>
        </p:nvSpPr>
        <p:spPr bwMode="auto">
          <a:xfrm>
            <a:off x="109538" y="1082675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9" name="Rechteck 8"/>
          <p:cNvSpPr>
            <a:spLocks noChangeArrowheads="1"/>
          </p:cNvSpPr>
          <p:nvPr/>
        </p:nvSpPr>
        <p:spPr bwMode="auto">
          <a:xfrm>
            <a:off x="109538" y="1427163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auto">
          <a:xfrm>
            <a:off x="109538" y="177165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1" name="Rechteck 10"/>
          <p:cNvSpPr>
            <a:spLocks noChangeArrowheads="1"/>
          </p:cNvSpPr>
          <p:nvPr/>
        </p:nvSpPr>
        <p:spPr bwMode="auto">
          <a:xfrm>
            <a:off x="109538" y="211455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2" name="Rechteck 11"/>
          <p:cNvSpPr>
            <a:spLocks noChangeArrowheads="1"/>
          </p:cNvSpPr>
          <p:nvPr/>
        </p:nvSpPr>
        <p:spPr bwMode="auto">
          <a:xfrm>
            <a:off x="109538" y="245903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3" name="Rechteck 12"/>
          <p:cNvSpPr>
            <a:spLocks noChangeArrowheads="1"/>
          </p:cNvSpPr>
          <p:nvPr/>
        </p:nvSpPr>
        <p:spPr bwMode="auto">
          <a:xfrm>
            <a:off x="109538" y="2803525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4" name="Rechteck 13"/>
          <p:cNvSpPr>
            <a:spLocks noChangeArrowheads="1"/>
          </p:cNvSpPr>
          <p:nvPr/>
        </p:nvSpPr>
        <p:spPr bwMode="auto">
          <a:xfrm>
            <a:off x="109538" y="3146425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5" name="Rechteck 14"/>
          <p:cNvSpPr>
            <a:spLocks noChangeArrowheads="1"/>
          </p:cNvSpPr>
          <p:nvPr/>
        </p:nvSpPr>
        <p:spPr bwMode="auto">
          <a:xfrm>
            <a:off x="109538" y="3490913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6" name="Rechteck 15"/>
          <p:cNvSpPr>
            <a:spLocks noChangeArrowheads="1"/>
          </p:cNvSpPr>
          <p:nvPr/>
        </p:nvSpPr>
        <p:spPr bwMode="auto">
          <a:xfrm>
            <a:off x="109538" y="383540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7" name="Rechteck 16"/>
          <p:cNvSpPr>
            <a:spLocks noChangeArrowheads="1"/>
          </p:cNvSpPr>
          <p:nvPr/>
        </p:nvSpPr>
        <p:spPr bwMode="auto">
          <a:xfrm>
            <a:off x="109538" y="417830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auto">
          <a:xfrm>
            <a:off x="109538" y="452278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9" name="Rechteck 18"/>
          <p:cNvSpPr>
            <a:spLocks noChangeArrowheads="1"/>
          </p:cNvSpPr>
          <p:nvPr/>
        </p:nvSpPr>
        <p:spPr bwMode="auto">
          <a:xfrm>
            <a:off x="109538" y="4867275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0" name="Rechteck 19"/>
          <p:cNvSpPr>
            <a:spLocks noChangeArrowheads="1"/>
          </p:cNvSpPr>
          <p:nvPr/>
        </p:nvSpPr>
        <p:spPr bwMode="auto">
          <a:xfrm>
            <a:off x="109538" y="5211763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1" name="Rechteck 20"/>
          <p:cNvSpPr>
            <a:spLocks noChangeArrowheads="1"/>
          </p:cNvSpPr>
          <p:nvPr/>
        </p:nvSpPr>
        <p:spPr bwMode="auto">
          <a:xfrm>
            <a:off x="109538" y="5554663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2" name="Rechteck 21"/>
          <p:cNvSpPr>
            <a:spLocks noChangeArrowheads="1"/>
          </p:cNvSpPr>
          <p:nvPr/>
        </p:nvSpPr>
        <p:spPr bwMode="auto">
          <a:xfrm>
            <a:off x="109538" y="589915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3" name="Rechteck 22"/>
          <p:cNvSpPr>
            <a:spLocks noChangeArrowheads="1"/>
          </p:cNvSpPr>
          <p:nvPr/>
        </p:nvSpPr>
        <p:spPr bwMode="auto">
          <a:xfrm>
            <a:off x="109538" y="624363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4" name="Rechteck 23"/>
          <p:cNvSpPr>
            <a:spLocks noChangeArrowheads="1"/>
          </p:cNvSpPr>
          <p:nvPr/>
        </p:nvSpPr>
        <p:spPr bwMode="auto">
          <a:xfrm>
            <a:off x="109538" y="658653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3271838" y="6461125"/>
            <a:ext cx="58721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raspberrypi.org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rayshobby.net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opensprinkler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2000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4" descr="Stepper motor - 200 steps/rev, 12V 350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" y="3940175"/>
            <a:ext cx="3516313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109538" y="5080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" name="Rechteck 5"/>
          <p:cNvSpPr>
            <a:spLocks noChangeArrowheads="1"/>
          </p:cNvSpPr>
          <p:nvPr/>
        </p:nvSpPr>
        <p:spPr bwMode="auto">
          <a:xfrm>
            <a:off x="109538" y="39528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" name="Rechteck 6"/>
          <p:cNvSpPr>
            <a:spLocks noChangeArrowheads="1"/>
          </p:cNvSpPr>
          <p:nvPr/>
        </p:nvSpPr>
        <p:spPr bwMode="auto">
          <a:xfrm>
            <a:off x="109538" y="73818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" name="Rechteck 7"/>
          <p:cNvSpPr>
            <a:spLocks noChangeArrowheads="1"/>
          </p:cNvSpPr>
          <p:nvPr/>
        </p:nvSpPr>
        <p:spPr bwMode="auto">
          <a:xfrm>
            <a:off x="109538" y="1082675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9" name="Rechteck 8"/>
          <p:cNvSpPr>
            <a:spLocks noChangeArrowheads="1"/>
          </p:cNvSpPr>
          <p:nvPr/>
        </p:nvSpPr>
        <p:spPr bwMode="auto">
          <a:xfrm>
            <a:off x="109538" y="1427163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auto">
          <a:xfrm>
            <a:off x="109538" y="177165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1" name="Rechteck 10"/>
          <p:cNvSpPr>
            <a:spLocks noChangeArrowheads="1"/>
          </p:cNvSpPr>
          <p:nvPr/>
        </p:nvSpPr>
        <p:spPr bwMode="auto">
          <a:xfrm>
            <a:off x="109538" y="211455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2" name="Rechteck 11"/>
          <p:cNvSpPr>
            <a:spLocks noChangeArrowheads="1"/>
          </p:cNvSpPr>
          <p:nvPr/>
        </p:nvSpPr>
        <p:spPr bwMode="auto">
          <a:xfrm>
            <a:off x="109538" y="245903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3" name="Rechteck 12"/>
          <p:cNvSpPr>
            <a:spLocks noChangeArrowheads="1"/>
          </p:cNvSpPr>
          <p:nvPr/>
        </p:nvSpPr>
        <p:spPr bwMode="auto">
          <a:xfrm>
            <a:off x="109538" y="2803525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4" name="Rechteck 13"/>
          <p:cNvSpPr>
            <a:spLocks noChangeArrowheads="1"/>
          </p:cNvSpPr>
          <p:nvPr/>
        </p:nvSpPr>
        <p:spPr bwMode="auto">
          <a:xfrm>
            <a:off x="109538" y="3146425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5" name="Rechteck 14"/>
          <p:cNvSpPr>
            <a:spLocks noChangeArrowheads="1"/>
          </p:cNvSpPr>
          <p:nvPr/>
        </p:nvSpPr>
        <p:spPr bwMode="auto">
          <a:xfrm>
            <a:off x="109538" y="3490913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6" name="Rechteck 15"/>
          <p:cNvSpPr>
            <a:spLocks noChangeArrowheads="1"/>
          </p:cNvSpPr>
          <p:nvPr/>
        </p:nvSpPr>
        <p:spPr bwMode="auto">
          <a:xfrm>
            <a:off x="109538" y="383540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7" name="Rechteck 16"/>
          <p:cNvSpPr>
            <a:spLocks noChangeArrowheads="1"/>
          </p:cNvSpPr>
          <p:nvPr/>
        </p:nvSpPr>
        <p:spPr bwMode="auto">
          <a:xfrm>
            <a:off x="109538" y="417830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auto">
          <a:xfrm>
            <a:off x="109538" y="452278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9" name="Rechteck 18"/>
          <p:cNvSpPr>
            <a:spLocks noChangeArrowheads="1"/>
          </p:cNvSpPr>
          <p:nvPr/>
        </p:nvSpPr>
        <p:spPr bwMode="auto">
          <a:xfrm>
            <a:off x="109538" y="4867275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0" name="Rechteck 19"/>
          <p:cNvSpPr>
            <a:spLocks noChangeArrowheads="1"/>
          </p:cNvSpPr>
          <p:nvPr/>
        </p:nvSpPr>
        <p:spPr bwMode="auto">
          <a:xfrm>
            <a:off x="109538" y="5211763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1" name="Rechteck 20"/>
          <p:cNvSpPr>
            <a:spLocks noChangeArrowheads="1"/>
          </p:cNvSpPr>
          <p:nvPr/>
        </p:nvSpPr>
        <p:spPr bwMode="auto">
          <a:xfrm>
            <a:off x="109538" y="5554663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2" name="Rechteck 21"/>
          <p:cNvSpPr>
            <a:spLocks noChangeArrowheads="1"/>
          </p:cNvSpPr>
          <p:nvPr/>
        </p:nvSpPr>
        <p:spPr bwMode="auto">
          <a:xfrm>
            <a:off x="109538" y="589915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3" name="Rechteck 22"/>
          <p:cNvSpPr>
            <a:spLocks noChangeArrowheads="1"/>
          </p:cNvSpPr>
          <p:nvPr/>
        </p:nvSpPr>
        <p:spPr bwMode="auto">
          <a:xfrm>
            <a:off x="109538" y="624363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4" name="Rechteck 23"/>
          <p:cNvSpPr>
            <a:spLocks noChangeArrowheads="1"/>
          </p:cNvSpPr>
          <p:nvPr/>
        </p:nvSpPr>
        <p:spPr bwMode="auto">
          <a:xfrm>
            <a:off x="109538" y="658653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pic>
        <p:nvPicPr>
          <p:cNvPr id="11286" name="Picture 2" descr="https://dlnmh9ip6v2uc.cloudfront.net/images/products/8/6/0/6/08606-03-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63" y="725488"/>
            <a:ext cx="330517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1313" y="314325"/>
            <a:ext cx="1314450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6075" y="2249488"/>
            <a:ext cx="3481388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2913" y="2414588"/>
            <a:ext cx="348297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90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63" y="668338"/>
            <a:ext cx="998537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91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7463" y="366713"/>
            <a:ext cx="1635125" cy="152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92" name="Picture 12" descr="http://toscos.com/product_images/u/185/Tact_Switch__48812_zoom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0525" y="239713"/>
            <a:ext cx="8540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3" name="Picture 6" descr="https://encrypted-tbn0.gstatic.com/images?q=tbn:ANd9GcRhT0EyUMHhGeSVURyzqgh6mQyGXyJgBcVNwAcEZ0jEIy1GlV_Z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8075" y="4610100"/>
            <a:ext cx="157480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5465763" y="6461125"/>
            <a:ext cx="3678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adafruit.com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sparkfun.com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6805" y="4522788"/>
            <a:ext cx="2028825" cy="202882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2000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109538" y="5080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" name="Rechteck 5"/>
          <p:cNvSpPr>
            <a:spLocks noChangeArrowheads="1"/>
          </p:cNvSpPr>
          <p:nvPr/>
        </p:nvSpPr>
        <p:spPr bwMode="auto">
          <a:xfrm>
            <a:off x="109538" y="39528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" name="Rechteck 6"/>
          <p:cNvSpPr>
            <a:spLocks noChangeArrowheads="1"/>
          </p:cNvSpPr>
          <p:nvPr/>
        </p:nvSpPr>
        <p:spPr bwMode="auto">
          <a:xfrm>
            <a:off x="109538" y="73818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" name="Rechteck 7"/>
          <p:cNvSpPr>
            <a:spLocks noChangeArrowheads="1"/>
          </p:cNvSpPr>
          <p:nvPr/>
        </p:nvSpPr>
        <p:spPr bwMode="auto">
          <a:xfrm>
            <a:off x="109538" y="1082675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9" name="Rechteck 8"/>
          <p:cNvSpPr>
            <a:spLocks noChangeArrowheads="1"/>
          </p:cNvSpPr>
          <p:nvPr/>
        </p:nvSpPr>
        <p:spPr bwMode="auto">
          <a:xfrm>
            <a:off x="109538" y="1427163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auto">
          <a:xfrm>
            <a:off x="109538" y="177165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1" name="Rechteck 10"/>
          <p:cNvSpPr>
            <a:spLocks noChangeArrowheads="1"/>
          </p:cNvSpPr>
          <p:nvPr/>
        </p:nvSpPr>
        <p:spPr bwMode="auto">
          <a:xfrm>
            <a:off x="109538" y="211455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2" name="Rechteck 11"/>
          <p:cNvSpPr>
            <a:spLocks noChangeArrowheads="1"/>
          </p:cNvSpPr>
          <p:nvPr/>
        </p:nvSpPr>
        <p:spPr bwMode="auto">
          <a:xfrm>
            <a:off x="109538" y="245903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3" name="Rechteck 12"/>
          <p:cNvSpPr>
            <a:spLocks noChangeArrowheads="1"/>
          </p:cNvSpPr>
          <p:nvPr/>
        </p:nvSpPr>
        <p:spPr bwMode="auto">
          <a:xfrm>
            <a:off x="109538" y="2803525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4" name="Rechteck 13"/>
          <p:cNvSpPr>
            <a:spLocks noChangeArrowheads="1"/>
          </p:cNvSpPr>
          <p:nvPr/>
        </p:nvSpPr>
        <p:spPr bwMode="auto">
          <a:xfrm>
            <a:off x="109538" y="3146425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5" name="Rechteck 14"/>
          <p:cNvSpPr>
            <a:spLocks noChangeArrowheads="1"/>
          </p:cNvSpPr>
          <p:nvPr/>
        </p:nvSpPr>
        <p:spPr bwMode="auto">
          <a:xfrm>
            <a:off x="109538" y="3490913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6" name="Rechteck 15"/>
          <p:cNvSpPr>
            <a:spLocks noChangeArrowheads="1"/>
          </p:cNvSpPr>
          <p:nvPr/>
        </p:nvSpPr>
        <p:spPr bwMode="auto">
          <a:xfrm>
            <a:off x="109538" y="383540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7" name="Rechteck 16"/>
          <p:cNvSpPr>
            <a:spLocks noChangeArrowheads="1"/>
          </p:cNvSpPr>
          <p:nvPr/>
        </p:nvSpPr>
        <p:spPr bwMode="auto">
          <a:xfrm>
            <a:off x="109538" y="417830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auto">
          <a:xfrm>
            <a:off x="109538" y="452278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9" name="Rechteck 18"/>
          <p:cNvSpPr>
            <a:spLocks noChangeArrowheads="1"/>
          </p:cNvSpPr>
          <p:nvPr/>
        </p:nvSpPr>
        <p:spPr bwMode="auto">
          <a:xfrm>
            <a:off x="109538" y="4867275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0" name="Rechteck 19"/>
          <p:cNvSpPr>
            <a:spLocks noChangeArrowheads="1"/>
          </p:cNvSpPr>
          <p:nvPr/>
        </p:nvSpPr>
        <p:spPr bwMode="auto">
          <a:xfrm>
            <a:off x="109538" y="5211763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1" name="Rechteck 20"/>
          <p:cNvSpPr>
            <a:spLocks noChangeArrowheads="1"/>
          </p:cNvSpPr>
          <p:nvPr/>
        </p:nvSpPr>
        <p:spPr bwMode="auto">
          <a:xfrm>
            <a:off x="109538" y="5554663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2" name="Rechteck 21"/>
          <p:cNvSpPr>
            <a:spLocks noChangeArrowheads="1"/>
          </p:cNvSpPr>
          <p:nvPr/>
        </p:nvSpPr>
        <p:spPr bwMode="auto">
          <a:xfrm>
            <a:off x="109538" y="589915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3" name="Rechteck 22"/>
          <p:cNvSpPr>
            <a:spLocks noChangeArrowheads="1"/>
          </p:cNvSpPr>
          <p:nvPr/>
        </p:nvSpPr>
        <p:spPr bwMode="auto">
          <a:xfrm>
            <a:off x="109538" y="624363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4" name="Rechteck 23"/>
          <p:cNvSpPr>
            <a:spLocks noChangeArrowheads="1"/>
          </p:cNvSpPr>
          <p:nvPr/>
        </p:nvSpPr>
        <p:spPr bwMode="auto">
          <a:xfrm>
            <a:off x="109538" y="658653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3333" name="Picture 3" descr="belimo_energy_valve.png"/>
          <p:cNvSpPr>
            <a:spLocks noChangeAspect="1"/>
          </p:cNvSpPr>
          <p:nvPr/>
        </p:nvSpPr>
        <p:spPr bwMode="auto">
          <a:xfrm>
            <a:off x="428625" y="990600"/>
            <a:ext cx="8488363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5746750" y="6461125"/>
            <a:ext cx="3397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belimo.ch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ergon.ch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3335" name="Picture 3" descr="belimo_energy_valv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013" y="936625"/>
            <a:ext cx="8486775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 advClick="0" advTm="2000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5151438" cy="341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7463" y="3128963"/>
            <a:ext cx="4057650" cy="396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00" y="3416300"/>
            <a:ext cx="3476625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Picture 2" descr="WPS_Outdoor_Balcony_4.jpg"/>
          <p:cNvSpPr>
            <a:spLocks noChangeAspect="1"/>
          </p:cNvSpPr>
          <p:nvPr/>
        </p:nvSpPr>
        <p:spPr bwMode="auto">
          <a:xfrm>
            <a:off x="0" y="-709613"/>
            <a:ext cx="9144000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109538" y="50800"/>
            <a:ext cx="207962" cy="18415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6" name="Rechteck 5"/>
          <p:cNvSpPr>
            <a:spLocks noChangeArrowheads="1"/>
          </p:cNvSpPr>
          <p:nvPr/>
        </p:nvSpPr>
        <p:spPr bwMode="auto">
          <a:xfrm>
            <a:off x="109538" y="395288"/>
            <a:ext cx="207962" cy="18415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7" name="Rechteck 6"/>
          <p:cNvSpPr>
            <a:spLocks noChangeArrowheads="1"/>
          </p:cNvSpPr>
          <p:nvPr/>
        </p:nvSpPr>
        <p:spPr bwMode="auto">
          <a:xfrm>
            <a:off x="109538" y="738188"/>
            <a:ext cx="207962" cy="18415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8" name="Rechteck 7"/>
          <p:cNvSpPr>
            <a:spLocks noChangeArrowheads="1"/>
          </p:cNvSpPr>
          <p:nvPr/>
        </p:nvSpPr>
        <p:spPr bwMode="auto">
          <a:xfrm>
            <a:off x="109538" y="1082675"/>
            <a:ext cx="207962" cy="18415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9" name="Rechteck 8"/>
          <p:cNvSpPr>
            <a:spLocks noChangeArrowheads="1"/>
          </p:cNvSpPr>
          <p:nvPr/>
        </p:nvSpPr>
        <p:spPr bwMode="auto">
          <a:xfrm>
            <a:off x="109538" y="1427163"/>
            <a:ext cx="207962" cy="18415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auto">
          <a:xfrm>
            <a:off x="109538" y="1771650"/>
            <a:ext cx="207962" cy="18415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1" name="Rechteck 10"/>
          <p:cNvSpPr>
            <a:spLocks noChangeArrowheads="1"/>
          </p:cNvSpPr>
          <p:nvPr/>
        </p:nvSpPr>
        <p:spPr bwMode="auto">
          <a:xfrm>
            <a:off x="109538" y="2114550"/>
            <a:ext cx="207962" cy="18415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2" name="Rechteck 11"/>
          <p:cNvSpPr>
            <a:spLocks noChangeArrowheads="1"/>
          </p:cNvSpPr>
          <p:nvPr/>
        </p:nvSpPr>
        <p:spPr bwMode="auto">
          <a:xfrm>
            <a:off x="109538" y="2459038"/>
            <a:ext cx="207962" cy="18415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3" name="Rechteck 12"/>
          <p:cNvSpPr>
            <a:spLocks noChangeArrowheads="1"/>
          </p:cNvSpPr>
          <p:nvPr/>
        </p:nvSpPr>
        <p:spPr bwMode="auto">
          <a:xfrm>
            <a:off x="109538" y="2803525"/>
            <a:ext cx="207962" cy="18415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20" name="Rechteck 19"/>
          <p:cNvSpPr>
            <a:spLocks noChangeArrowheads="1"/>
          </p:cNvSpPr>
          <p:nvPr/>
        </p:nvSpPr>
        <p:spPr bwMode="auto">
          <a:xfrm>
            <a:off x="109538" y="5211763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1" name="Rechteck 20"/>
          <p:cNvSpPr>
            <a:spLocks noChangeArrowheads="1"/>
          </p:cNvSpPr>
          <p:nvPr/>
        </p:nvSpPr>
        <p:spPr bwMode="auto">
          <a:xfrm>
            <a:off x="109538" y="5554663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2" name="Rechteck 21"/>
          <p:cNvSpPr>
            <a:spLocks noChangeArrowheads="1"/>
          </p:cNvSpPr>
          <p:nvPr/>
        </p:nvSpPr>
        <p:spPr bwMode="auto">
          <a:xfrm>
            <a:off x="109538" y="589915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3" name="Rechteck 22"/>
          <p:cNvSpPr>
            <a:spLocks noChangeArrowheads="1"/>
          </p:cNvSpPr>
          <p:nvPr/>
        </p:nvSpPr>
        <p:spPr bwMode="auto">
          <a:xfrm>
            <a:off x="109538" y="624363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4" name="Rechteck 23"/>
          <p:cNvSpPr>
            <a:spLocks noChangeArrowheads="1"/>
          </p:cNvSpPr>
          <p:nvPr/>
        </p:nvSpPr>
        <p:spPr bwMode="auto">
          <a:xfrm>
            <a:off x="109538" y="658653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5380" name="Picture 4"/>
          <p:cNvSpPr>
            <a:spLocks noChangeAspect="1"/>
          </p:cNvSpPr>
          <p:nvPr/>
        </p:nvSpPr>
        <p:spPr bwMode="auto">
          <a:xfrm>
            <a:off x="327025" y="3660775"/>
            <a:ext cx="3024188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Rechteck 13"/>
          <p:cNvSpPr>
            <a:spLocks noChangeArrowheads="1"/>
          </p:cNvSpPr>
          <p:nvPr/>
        </p:nvSpPr>
        <p:spPr bwMode="auto">
          <a:xfrm>
            <a:off x="109538" y="3146425"/>
            <a:ext cx="207962" cy="18415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5" name="Rechteck 14"/>
          <p:cNvSpPr>
            <a:spLocks noChangeArrowheads="1"/>
          </p:cNvSpPr>
          <p:nvPr/>
        </p:nvSpPr>
        <p:spPr bwMode="auto">
          <a:xfrm>
            <a:off x="109538" y="3490913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6" name="Rechteck 15"/>
          <p:cNvSpPr>
            <a:spLocks noChangeArrowheads="1"/>
          </p:cNvSpPr>
          <p:nvPr/>
        </p:nvSpPr>
        <p:spPr bwMode="auto">
          <a:xfrm>
            <a:off x="109538" y="383540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7" name="Rechteck 16"/>
          <p:cNvSpPr>
            <a:spLocks noChangeArrowheads="1"/>
          </p:cNvSpPr>
          <p:nvPr/>
        </p:nvSpPr>
        <p:spPr bwMode="auto">
          <a:xfrm>
            <a:off x="109538" y="417830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auto">
          <a:xfrm>
            <a:off x="109538" y="452278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9" name="Rechteck 18"/>
          <p:cNvSpPr>
            <a:spLocks noChangeArrowheads="1"/>
          </p:cNvSpPr>
          <p:nvPr/>
        </p:nvSpPr>
        <p:spPr bwMode="auto">
          <a:xfrm>
            <a:off x="109538" y="4867275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2" name="Rectangle 4"/>
          <p:cNvSpPr>
            <a:spLocks noChangeArrowheads="1"/>
          </p:cNvSpPr>
          <p:nvPr/>
        </p:nvSpPr>
        <p:spPr bwMode="auto">
          <a:xfrm>
            <a:off x="2471738" y="6455257"/>
            <a:ext cx="2535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www.limmex.ch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6599720" y="6455257"/>
            <a:ext cx="25352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glowcaps.com</a:t>
            </a:r>
            <a:endParaRPr lang="en-US" sz="20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5389" name="Picture 30" descr="Wi-Fi_Plant_Sensor_Soi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7513" y="1154113"/>
            <a:ext cx="3554412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90" name="Rectangle 2"/>
          <p:cNvSpPr>
            <a:spLocks noChangeArrowheads="1"/>
          </p:cNvSpPr>
          <p:nvPr/>
        </p:nvSpPr>
        <p:spPr bwMode="auto">
          <a:xfrm>
            <a:off x="5095875" y="3001963"/>
            <a:ext cx="4511675" cy="415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7381875" y="3001963"/>
            <a:ext cx="1762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koubachi.ch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392" name="Rectangle 3"/>
          <p:cNvSpPr>
            <a:spLocks noChangeArrowheads="1"/>
          </p:cNvSpPr>
          <p:nvPr/>
        </p:nvSpPr>
        <p:spPr bwMode="auto">
          <a:xfrm>
            <a:off x="5100638" y="25400"/>
            <a:ext cx="255587" cy="31035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 advTm="2000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325" y="-176213"/>
            <a:ext cx="7880350" cy="680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109538" y="5080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" name="Rechteck 5"/>
          <p:cNvSpPr>
            <a:spLocks noChangeArrowheads="1"/>
          </p:cNvSpPr>
          <p:nvPr/>
        </p:nvSpPr>
        <p:spPr bwMode="auto">
          <a:xfrm>
            <a:off x="109538" y="39528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" name="Rechteck 6"/>
          <p:cNvSpPr>
            <a:spLocks noChangeArrowheads="1"/>
          </p:cNvSpPr>
          <p:nvPr/>
        </p:nvSpPr>
        <p:spPr bwMode="auto">
          <a:xfrm>
            <a:off x="109538" y="73818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" name="Rechteck 7"/>
          <p:cNvSpPr>
            <a:spLocks noChangeArrowheads="1"/>
          </p:cNvSpPr>
          <p:nvPr/>
        </p:nvSpPr>
        <p:spPr bwMode="auto">
          <a:xfrm>
            <a:off x="109538" y="1082675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9" name="Rechteck 8"/>
          <p:cNvSpPr>
            <a:spLocks noChangeArrowheads="1"/>
          </p:cNvSpPr>
          <p:nvPr/>
        </p:nvSpPr>
        <p:spPr bwMode="auto">
          <a:xfrm>
            <a:off x="109538" y="1427163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auto">
          <a:xfrm>
            <a:off x="109538" y="177165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1" name="Rechteck 10"/>
          <p:cNvSpPr>
            <a:spLocks noChangeArrowheads="1"/>
          </p:cNvSpPr>
          <p:nvPr/>
        </p:nvSpPr>
        <p:spPr bwMode="auto">
          <a:xfrm>
            <a:off x="109538" y="211455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2" name="Rechteck 11"/>
          <p:cNvSpPr>
            <a:spLocks noChangeArrowheads="1"/>
          </p:cNvSpPr>
          <p:nvPr/>
        </p:nvSpPr>
        <p:spPr bwMode="auto">
          <a:xfrm>
            <a:off x="109538" y="245903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3" name="Rechteck 12"/>
          <p:cNvSpPr>
            <a:spLocks noChangeArrowheads="1"/>
          </p:cNvSpPr>
          <p:nvPr/>
        </p:nvSpPr>
        <p:spPr bwMode="auto">
          <a:xfrm>
            <a:off x="109538" y="2803525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4" name="Rechteck 13"/>
          <p:cNvSpPr>
            <a:spLocks noChangeArrowheads="1"/>
          </p:cNvSpPr>
          <p:nvPr/>
        </p:nvSpPr>
        <p:spPr bwMode="auto">
          <a:xfrm>
            <a:off x="109538" y="3146425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5" name="Rechteck 14"/>
          <p:cNvSpPr>
            <a:spLocks noChangeArrowheads="1"/>
          </p:cNvSpPr>
          <p:nvPr/>
        </p:nvSpPr>
        <p:spPr bwMode="auto">
          <a:xfrm>
            <a:off x="109538" y="3490913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6" name="Rechteck 15"/>
          <p:cNvSpPr>
            <a:spLocks noChangeArrowheads="1"/>
          </p:cNvSpPr>
          <p:nvPr/>
        </p:nvSpPr>
        <p:spPr bwMode="auto">
          <a:xfrm>
            <a:off x="109538" y="383540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7" name="Rechteck 16"/>
          <p:cNvSpPr>
            <a:spLocks noChangeArrowheads="1"/>
          </p:cNvSpPr>
          <p:nvPr/>
        </p:nvSpPr>
        <p:spPr bwMode="auto">
          <a:xfrm>
            <a:off x="109538" y="417830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auto">
          <a:xfrm>
            <a:off x="109538" y="452278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9" name="Rechteck 18"/>
          <p:cNvSpPr>
            <a:spLocks noChangeArrowheads="1"/>
          </p:cNvSpPr>
          <p:nvPr/>
        </p:nvSpPr>
        <p:spPr bwMode="auto">
          <a:xfrm>
            <a:off x="109538" y="4867275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0" name="Rechteck 19"/>
          <p:cNvSpPr>
            <a:spLocks noChangeArrowheads="1"/>
          </p:cNvSpPr>
          <p:nvPr/>
        </p:nvSpPr>
        <p:spPr bwMode="auto">
          <a:xfrm>
            <a:off x="109538" y="5211763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1" name="Rechteck 20"/>
          <p:cNvSpPr>
            <a:spLocks noChangeArrowheads="1"/>
          </p:cNvSpPr>
          <p:nvPr/>
        </p:nvSpPr>
        <p:spPr bwMode="auto">
          <a:xfrm>
            <a:off x="109538" y="5554663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2" name="Rechteck 21"/>
          <p:cNvSpPr>
            <a:spLocks noChangeArrowheads="1"/>
          </p:cNvSpPr>
          <p:nvPr/>
        </p:nvSpPr>
        <p:spPr bwMode="auto">
          <a:xfrm>
            <a:off x="109538" y="589915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3" name="Rechteck 22"/>
          <p:cNvSpPr>
            <a:spLocks noChangeArrowheads="1"/>
          </p:cNvSpPr>
          <p:nvPr/>
        </p:nvSpPr>
        <p:spPr bwMode="auto">
          <a:xfrm>
            <a:off x="109538" y="624363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4" name="Rechteck 23"/>
          <p:cNvSpPr>
            <a:spLocks noChangeArrowheads="1"/>
          </p:cNvSpPr>
          <p:nvPr/>
        </p:nvSpPr>
        <p:spPr bwMode="auto">
          <a:xfrm>
            <a:off x="109538" y="658653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5746750" y="6447319"/>
            <a:ext cx="3397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CC BY-SA,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tamberg.org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2000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5" descr="RoboRoach_da99087291f308beb24a944411e7b24b_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18687" y="3368299"/>
            <a:ext cx="7100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 descr="6581051cv3a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588" y="-804863"/>
            <a:ext cx="4264025" cy="46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109538" y="5080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" name="Rechteck 5"/>
          <p:cNvSpPr>
            <a:spLocks noChangeArrowheads="1"/>
          </p:cNvSpPr>
          <p:nvPr/>
        </p:nvSpPr>
        <p:spPr bwMode="auto">
          <a:xfrm>
            <a:off x="109538" y="39528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" name="Rechteck 6"/>
          <p:cNvSpPr>
            <a:spLocks noChangeArrowheads="1"/>
          </p:cNvSpPr>
          <p:nvPr/>
        </p:nvSpPr>
        <p:spPr bwMode="auto">
          <a:xfrm>
            <a:off x="109538" y="73818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" name="Rechteck 7"/>
          <p:cNvSpPr>
            <a:spLocks noChangeArrowheads="1"/>
          </p:cNvSpPr>
          <p:nvPr/>
        </p:nvSpPr>
        <p:spPr bwMode="auto">
          <a:xfrm>
            <a:off x="109538" y="1082675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9" name="Rechteck 8"/>
          <p:cNvSpPr>
            <a:spLocks noChangeArrowheads="1"/>
          </p:cNvSpPr>
          <p:nvPr/>
        </p:nvSpPr>
        <p:spPr bwMode="auto">
          <a:xfrm>
            <a:off x="109538" y="1427163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auto">
          <a:xfrm>
            <a:off x="109538" y="177165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1" name="Rechteck 10"/>
          <p:cNvSpPr>
            <a:spLocks noChangeArrowheads="1"/>
          </p:cNvSpPr>
          <p:nvPr/>
        </p:nvSpPr>
        <p:spPr bwMode="auto">
          <a:xfrm>
            <a:off x="109538" y="211455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2" name="Rechteck 11"/>
          <p:cNvSpPr>
            <a:spLocks noChangeArrowheads="1"/>
          </p:cNvSpPr>
          <p:nvPr/>
        </p:nvSpPr>
        <p:spPr bwMode="auto">
          <a:xfrm>
            <a:off x="109538" y="245903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3" name="Rechteck 12"/>
          <p:cNvSpPr>
            <a:spLocks noChangeArrowheads="1"/>
          </p:cNvSpPr>
          <p:nvPr/>
        </p:nvSpPr>
        <p:spPr bwMode="auto">
          <a:xfrm>
            <a:off x="109538" y="2803525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4" name="Rechteck 13"/>
          <p:cNvSpPr>
            <a:spLocks noChangeArrowheads="1"/>
          </p:cNvSpPr>
          <p:nvPr/>
        </p:nvSpPr>
        <p:spPr bwMode="auto">
          <a:xfrm>
            <a:off x="109538" y="3146425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5" name="Rechteck 14"/>
          <p:cNvSpPr>
            <a:spLocks noChangeArrowheads="1"/>
          </p:cNvSpPr>
          <p:nvPr/>
        </p:nvSpPr>
        <p:spPr bwMode="auto">
          <a:xfrm>
            <a:off x="109538" y="3490913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6" name="Rechteck 15"/>
          <p:cNvSpPr>
            <a:spLocks noChangeArrowheads="1"/>
          </p:cNvSpPr>
          <p:nvPr/>
        </p:nvSpPr>
        <p:spPr bwMode="auto">
          <a:xfrm>
            <a:off x="109538" y="383540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7" name="Rechteck 16"/>
          <p:cNvSpPr>
            <a:spLocks noChangeArrowheads="1"/>
          </p:cNvSpPr>
          <p:nvPr/>
        </p:nvSpPr>
        <p:spPr bwMode="auto">
          <a:xfrm>
            <a:off x="109538" y="417830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auto">
          <a:xfrm>
            <a:off x="109538" y="452278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9" name="Rechteck 18"/>
          <p:cNvSpPr>
            <a:spLocks noChangeArrowheads="1"/>
          </p:cNvSpPr>
          <p:nvPr/>
        </p:nvSpPr>
        <p:spPr bwMode="auto">
          <a:xfrm>
            <a:off x="109538" y="4867275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0" name="Rechteck 19"/>
          <p:cNvSpPr>
            <a:spLocks noChangeArrowheads="1"/>
          </p:cNvSpPr>
          <p:nvPr/>
        </p:nvSpPr>
        <p:spPr bwMode="auto">
          <a:xfrm>
            <a:off x="109538" y="5211763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1" name="Rechteck 20"/>
          <p:cNvSpPr>
            <a:spLocks noChangeArrowheads="1"/>
          </p:cNvSpPr>
          <p:nvPr/>
        </p:nvSpPr>
        <p:spPr bwMode="auto">
          <a:xfrm>
            <a:off x="109538" y="5554663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2" name="Rechteck 21"/>
          <p:cNvSpPr>
            <a:spLocks noChangeArrowheads="1"/>
          </p:cNvSpPr>
          <p:nvPr/>
        </p:nvSpPr>
        <p:spPr bwMode="auto">
          <a:xfrm>
            <a:off x="109538" y="589915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3" name="Rechteck 22"/>
          <p:cNvSpPr>
            <a:spLocks noChangeArrowheads="1"/>
          </p:cNvSpPr>
          <p:nvPr/>
        </p:nvSpPr>
        <p:spPr bwMode="auto">
          <a:xfrm>
            <a:off x="109538" y="624363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4" name="Rechteck 23"/>
          <p:cNvSpPr>
            <a:spLocks noChangeArrowheads="1"/>
          </p:cNvSpPr>
          <p:nvPr/>
        </p:nvSpPr>
        <p:spPr bwMode="auto">
          <a:xfrm>
            <a:off x="109538" y="658653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9479" name="Rectangle 3"/>
          <p:cNvSpPr>
            <a:spLocks noChangeArrowheads="1"/>
          </p:cNvSpPr>
          <p:nvPr/>
        </p:nvSpPr>
        <p:spPr bwMode="auto">
          <a:xfrm>
            <a:off x="1350963" y="3309938"/>
            <a:ext cx="2841625" cy="1857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pic>
        <p:nvPicPr>
          <p:cNvPr id="19480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8075" y="962025"/>
            <a:ext cx="4965700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5760555" y="6145741"/>
            <a:ext cx="33972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tagg.com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icedot.org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,</a:t>
            </a:r>
          </a:p>
          <a:p>
            <a:pPr algn="r">
              <a:defRPr/>
            </a:pP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backyardbrains.com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2000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Nike+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5032375"/>
            <a:ext cx="2062163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9463" y="5032375"/>
            <a:ext cx="9293225" cy="186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109538" y="5080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" name="Rechteck 5"/>
          <p:cNvSpPr>
            <a:spLocks noChangeArrowheads="1"/>
          </p:cNvSpPr>
          <p:nvPr/>
        </p:nvSpPr>
        <p:spPr bwMode="auto">
          <a:xfrm>
            <a:off x="109538" y="39528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" name="Rechteck 6"/>
          <p:cNvSpPr>
            <a:spLocks noChangeArrowheads="1"/>
          </p:cNvSpPr>
          <p:nvPr/>
        </p:nvSpPr>
        <p:spPr bwMode="auto">
          <a:xfrm>
            <a:off x="109538" y="73818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" name="Rechteck 7"/>
          <p:cNvSpPr>
            <a:spLocks noChangeArrowheads="1"/>
          </p:cNvSpPr>
          <p:nvPr/>
        </p:nvSpPr>
        <p:spPr bwMode="auto">
          <a:xfrm>
            <a:off x="109538" y="1082675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9" name="Rechteck 8"/>
          <p:cNvSpPr>
            <a:spLocks noChangeArrowheads="1"/>
          </p:cNvSpPr>
          <p:nvPr/>
        </p:nvSpPr>
        <p:spPr bwMode="auto">
          <a:xfrm>
            <a:off x="109538" y="1427163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auto">
          <a:xfrm>
            <a:off x="109538" y="177165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1" name="Rechteck 10"/>
          <p:cNvSpPr>
            <a:spLocks noChangeArrowheads="1"/>
          </p:cNvSpPr>
          <p:nvPr/>
        </p:nvSpPr>
        <p:spPr bwMode="auto">
          <a:xfrm>
            <a:off x="109538" y="211455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2" name="Rechteck 11"/>
          <p:cNvSpPr>
            <a:spLocks noChangeArrowheads="1"/>
          </p:cNvSpPr>
          <p:nvPr/>
        </p:nvSpPr>
        <p:spPr bwMode="auto">
          <a:xfrm>
            <a:off x="109538" y="245903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3" name="Rechteck 12"/>
          <p:cNvSpPr>
            <a:spLocks noChangeArrowheads="1"/>
          </p:cNvSpPr>
          <p:nvPr/>
        </p:nvSpPr>
        <p:spPr bwMode="auto">
          <a:xfrm>
            <a:off x="109538" y="2803525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4" name="Rechteck 13"/>
          <p:cNvSpPr>
            <a:spLocks noChangeArrowheads="1"/>
          </p:cNvSpPr>
          <p:nvPr/>
        </p:nvSpPr>
        <p:spPr bwMode="auto">
          <a:xfrm>
            <a:off x="109538" y="3146425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5" name="Rechteck 14"/>
          <p:cNvSpPr>
            <a:spLocks noChangeArrowheads="1"/>
          </p:cNvSpPr>
          <p:nvPr/>
        </p:nvSpPr>
        <p:spPr bwMode="auto">
          <a:xfrm>
            <a:off x="109538" y="3490913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6" name="Rechteck 15"/>
          <p:cNvSpPr>
            <a:spLocks noChangeArrowheads="1"/>
          </p:cNvSpPr>
          <p:nvPr/>
        </p:nvSpPr>
        <p:spPr bwMode="auto">
          <a:xfrm>
            <a:off x="109538" y="383540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7" name="Rechteck 16"/>
          <p:cNvSpPr>
            <a:spLocks noChangeArrowheads="1"/>
          </p:cNvSpPr>
          <p:nvPr/>
        </p:nvSpPr>
        <p:spPr bwMode="auto">
          <a:xfrm>
            <a:off x="109538" y="4178300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auto">
          <a:xfrm>
            <a:off x="109538" y="4522788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9" name="Rechteck 18"/>
          <p:cNvSpPr>
            <a:spLocks noChangeArrowheads="1"/>
          </p:cNvSpPr>
          <p:nvPr/>
        </p:nvSpPr>
        <p:spPr bwMode="auto">
          <a:xfrm>
            <a:off x="109538" y="4867275"/>
            <a:ext cx="207962" cy="184150"/>
          </a:xfrm>
          <a:prstGeom prst="rect">
            <a:avLst/>
          </a:prstGeom>
          <a:solidFill>
            <a:schemeClr val="bg1">
              <a:lumMod val="65000"/>
              <a:alpha val="25098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0" name="Rechteck 19"/>
          <p:cNvSpPr>
            <a:spLocks noChangeArrowheads="1"/>
          </p:cNvSpPr>
          <p:nvPr/>
        </p:nvSpPr>
        <p:spPr bwMode="auto">
          <a:xfrm>
            <a:off x="109538" y="5211763"/>
            <a:ext cx="207962" cy="18415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1" name="Rechteck 20"/>
          <p:cNvSpPr>
            <a:spLocks noChangeArrowheads="1"/>
          </p:cNvSpPr>
          <p:nvPr/>
        </p:nvSpPr>
        <p:spPr bwMode="auto">
          <a:xfrm>
            <a:off x="109538" y="5554663"/>
            <a:ext cx="207962" cy="18415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2" name="Rechteck 21"/>
          <p:cNvSpPr>
            <a:spLocks noChangeArrowheads="1"/>
          </p:cNvSpPr>
          <p:nvPr/>
        </p:nvSpPr>
        <p:spPr bwMode="auto">
          <a:xfrm>
            <a:off x="109538" y="5899150"/>
            <a:ext cx="207962" cy="18415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3" name="Rechteck 22"/>
          <p:cNvSpPr>
            <a:spLocks noChangeArrowheads="1"/>
          </p:cNvSpPr>
          <p:nvPr/>
        </p:nvSpPr>
        <p:spPr bwMode="auto">
          <a:xfrm>
            <a:off x="109538" y="6243638"/>
            <a:ext cx="207962" cy="18415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4" name="Rechteck 23"/>
          <p:cNvSpPr>
            <a:spLocks noChangeArrowheads="1"/>
          </p:cNvSpPr>
          <p:nvPr/>
        </p:nvSpPr>
        <p:spPr bwMode="auto">
          <a:xfrm>
            <a:off x="109538" y="6586538"/>
            <a:ext cx="207962" cy="18415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endParaRPr lang="en-US"/>
          </a:p>
        </p:txBody>
      </p:sp>
      <p:pic>
        <p:nvPicPr>
          <p:cNvPr id="2152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313" y="288925"/>
            <a:ext cx="7880350" cy="441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5746750" y="4613275"/>
            <a:ext cx="3397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withings.com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6735763" y="6441594"/>
            <a:ext cx="2408237" cy="4000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nikeplus.nike.com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2000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GDI_Produkte">
  <a:themeElements>
    <a:clrScheme name="GDI_Produkte 10">
      <a:dk1>
        <a:srgbClr val="000000"/>
      </a:dk1>
      <a:lt1>
        <a:srgbClr val="FFFFFF"/>
      </a:lt1>
      <a:dk2>
        <a:srgbClr val="000000"/>
      </a:dk2>
      <a:lt2>
        <a:srgbClr val="BEBEBE"/>
      </a:lt2>
      <a:accent1>
        <a:srgbClr val="A6D1E2"/>
      </a:accent1>
      <a:accent2>
        <a:srgbClr val="48ABE3"/>
      </a:accent2>
      <a:accent3>
        <a:srgbClr val="FFFFFF"/>
      </a:accent3>
      <a:accent4>
        <a:srgbClr val="000000"/>
      </a:accent4>
      <a:accent5>
        <a:srgbClr val="D0E5EE"/>
      </a:accent5>
      <a:accent6>
        <a:srgbClr val="409BCE"/>
      </a:accent6>
      <a:hlink>
        <a:srgbClr val="00689E"/>
      </a:hlink>
      <a:folHlink>
        <a:srgbClr val="BD7E1D"/>
      </a:folHlink>
    </a:clrScheme>
    <a:fontScheme name="GDI_Produkte">
      <a:majorFont>
        <a:latin typeface="Baskerville"/>
        <a:ea typeface=""/>
        <a:cs typeface=""/>
      </a:majorFont>
      <a:minorFont>
        <a:latin typeface="Baskervil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DI_Produkte 1">
        <a:dk1>
          <a:srgbClr val="000000"/>
        </a:dk1>
        <a:lt1>
          <a:srgbClr val="FFFFFF"/>
        </a:lt1>
        <a:dk2>
          <a:srgbClr val="000000"/>
        </a:dk2>
        <a:lt2>
          <a:srgbClr val="BEBEBE"/>
        </a:lt2>
        <a:accent1>
          <a:srgbClr val="BCBC9E"/>
        </a:accent1>
        <a:accent2>
          <a:srgbClr val="938655"/>
        </a:accent2>
        <a:accent3>
          <a:srgbClr val="FFFFFF"/>
        </a:accent3>
        <a:accent4>
          <a:srgbClr val="000000"/>
        </a:accent4>
        <a:accent5>
          <a:srgbClr val="DADACC"/>
        </a:accent5>
        <a:accent6>
          <a:srgbClr val="85794C"/>
        </a:accent6>
        <a:hlink>
          <a:srgbClr val="686757"/>
        </a:hlink>
        <a:folHlink>
          <a:srgbClr val="5EA7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DI_Produkte 2">
        <a:dk1>
          <a:srgbClr val="000000"/>
        </a:dk1>
        <a:lt1>
          <a:srgbClr val="FFFFFF"/>
        </a:lt1>
        <a:dk2>
          <a:srgbClr val="000000"/>
        </a:dk2>
        <a:lt2>
          <a:srgbClr val="BEBEBE"/>
        </a:lt2>
        <a:accent1>
          <a:srgbClr val="BCBC9E"/>
        </a:accent1>
        <a:accent2>
          <a:srgbClr val="938655"/>
        </a:accent2>
        <a:accent3>
          <a:srgbClr val="FFFFFF"/>
        </a:accent3>
        <a:accent4>
          <a:srgbClr val="000000"/>
        </a:accent4>
        <a:accent5>
          <a:srgbClr val="DADACC"/>
        </a:accent5>
        <a:accent6>
          <a:srgbClr val="85794C"/>
        </a:accent6>
        <a:hlink>
          <a:srgbClr val="686757"/>
        </a:hlink>
        <a:folHlink>
          <a:srgbClr val="BDB81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DI_Produkte 3">
        <a:dk1>
          <a:srgbClr val="000000"/>
        </a:dk1>
        <a:lt1>
          <a:srgbClr val="FFFFFF"/>
        </a:lt1>
        <a:dk2>
          <a:srgbClr val="000000"/>
        </a:dk2>
        <a:lt2>
          <a:srgbClr val="BEBEBE"/>
        </a:lt2>
        <a:accent1>
          <a:srgbClr val="BCBC9E"/>
        </a:accent1>
        <a:accent2>
          <a:srgbClr val="938655"/>
        </a:accent2>
        <a:accent3>
          <a:srgbClr val="FFFFFF"/>
        </a:accent3>
        <a:accent4>
          <a:srgbClr val="000000"/>
        </a:accent4>
        <a:accent5>
          <a:srgbClr val="DADACC"/>
        </a:accent5>
        <a:accent6>
          <a:srgbClr val="85794C"/>
        </a:accent6>
        <a:hlink>
          <a:srgbClr val="686757"/>
        </a:hlink>
        <a:folHlink>
          <a:srgbClr val="DC501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DI_Produkte 4">
        <a:dk1>
          <a:srgbClr val="000000"/>
        </a:dk1>
        <a:lt1>
          <a:srgbClr val="FFFFFF"/>
        </a:lt1>
        <a:dk2>
          <a:srgbClr val="000000"/>
        </a:dk2>
        <a:lt2>
          <a:srgbClr val="BEBEBE"/>
        </a:lt2>
        <a:accent1>
          <a:srgbClr val="BCBC9E"/>
        </a:accent1>
        <a:accent2>
          <a:srgbClr val="938655"/>
        </a:accent2>
        <a:accent3>
          <a:srgbClr val="FFFFFF"/>
        </a:accent3>
        <a:accent4>
          <a:srgbClr val="000000"/>
        </a:accent4>
        <a:accent5>
          <a:srgbClr val="DADACC"/>
        </a:accent5>
        <a:accent6>
          <a:srgbClr val="85794C"/>
        </a:accent6>
        <a:hlink>
          <a:srgbClr val="686757"/>
        </a:hlink>
        <a:folHlink>
          <a:srgbClr val="67A4E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DI_Produkte 5">
        <a:dk1>
          <a:srgbClr val="000000"/>
        </a:dk1>
        <a:lt1>
          <a:srgbClr val="FFFFFF"/>
        </a:lt1>
        <a:dk2>
          <a:srgbClr val="000000"/>
        </a:dk2>
        <a:lt2>
          <a:srgbClr val="BEBEBE"/>
        </a:lt2>
        <a:accent1>
          <a:srgbClr val="F1D066"/>
        </a:accent1>
        <a:accent2>
          <a:srgbClr val="E5AC00"/>
        </a:accent2>
        <a:accent3>
          <a:srgbClr val="FFFFFF"/>
        </a:accent3>
        <a:accent4>
          <a:srgbClr val="000000"/>
        </a:accent4>
        <a:accent5>
          <a:srgbClr val="F7E4B8"/>
        </a:accent5>
        <a:accent6>
          <a:srgbClr val="CF9B00"/>
        </a:accent6>
        <a:hlink>
          <a:srgbClr val="CB7800"/>
        </a:hlink>
        <a:folHlink>
          <a:srgbClr val="A394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DI_Produkte 6">
        <a:dk1>
          <a:srgbClr val="000000"/>
        </a:dk1>
        <a:lt1>
          <a:srgbClr val="FFFFFF"/>
        </a:lt1>
        <a:dk2>
          <a:srgbClr val="000000"/>
        </a:dk2>
        <a:lt2>
          <a:srgbClr val="BEBEBE"/>
        </a:lt2>
        <a:accent1>
          <a:srgbClr val="9CCE00"/>
        </a:accent1>
        <a:accent2>
          <a:srgbClr val="69AB3A"/>
        </a:accent2>
        <a:accent3>
          <a:srgbClr val="FFFFFF"/>
        </a:accent3>
        <a:accent4>
          <a:srgbClr val="000000"/>
        </a:accent4>
        <a:accent5>
          <a:srgbClr val="CBE3AA"/>
        </a:accent5>
        <a:accent6>
          <a:srgbClr val="5E9B34"/>
        </a:accent6>
        <a:hlink>
          <a:srgbClr val="377939"/>
        </a:hlink>
        <a:folHlink>
          <a:srgbClr val="5C96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DI_Produkte 7">
        <a:dk1>
          <a:srgbClr val="000000"/>
        </a:dk1>
        <a:lt1>
          <a:srgbClr val="FFFFFF"/>
        </a:lt1>
        <a:dk2>
          <a:srgbClr val="000000"/>
        </a:dk2>
        <a:lt2>
          <a:srgbClr val="BEBEBE"/>
        </a:lt2>
        <a:accent1>
          <a:srgbClr val="9CCE00"/>
        </a:accent1>
        <a:accent2>
          <a:srgbClr val="69AB3A"/>
        </a:accent2>
        <a:accent3>
          <a:srgbClr val="FFFFFF"/>
        </a:accent3>
        <a:accent4>
          <a:srgbClr val="000000"/>
        </a:accent4>
        <a:accent5>
          <a:srgbClr val="CBE3AA"/>
        </a:accent5>
        <a:accent6>
          <a:srgbClr val="5E9B34"/>
        </a:accent6>
        <a:hlink>
          <a:srgbClr val="377939"/>
        </a:hlink>
        <a:folHlink>
          <a:srgbClr val="BE968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DI_Produkte 8">
        <a:dk1>
          <a:srgbClr val="000000"/>
        </a:dk1>
        <a:lt1>
          <a:srgbClr val="FFFFFF"/>
        </a:lt1>
        <a:dk2>
          <a:srgbClr val="000000"/>
        </a:dk2>
        <a:lt2>
          <a:srgbClr val="BEBEBE"/>
        </a:lt2>
        <a:accent1>
          <a:srgbClr val="9CCE00"/>
        </a:accent1>
        <a:accent2>
          <a:srgbClr val="69AB3A"/>
        </a:accent2>
        <a:accent3>
          <a:srgbClr val="FFFFFF"/>
        </a:accent3>
        <a:accent4>
          <a:srgbClr val="000000"/>
        </a:accent4>
        <a:accent5>
          <a:srgbClr val="CBE3AA"/>
        </a:accent5>
        <a:accent6>
          <a:srgbClr val="5E9B34"/>
        </a:accent6>
        <a:hlink>
          <a:srgbClr val="377939"/>
        </a:hlink>
        <a:folHlink>
          <a:srgbClr val="929A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DI_Produkte 9">
        <a:dk1>
          <a:srgbClr val="000000"/>
        </a:dk1>
        <a:lt1>
          <a:srgbClr val="FFFFFF"/>
        </a:lt1>
        <a:dk2>
          <a:srgbClr val="000000"/>
        </a:dk2>
        <a:lt2>
          <a:srgbClr val="BEBEBE"/>
        </a:lt2>
        <a:accent1>
          <a:srgbClr val="BCBC9E"/>
        </a:accent1>
        <a:accent2>
          <a:srgbClr val="938655"/>
        </a:accent2>
        <a:accent3>
          <a:srgbClr val="FFFFFF"/>
        </a:accent3>
        <a:accent4>
          <a:srgbClr val="000000"/>
        </a:accent4>
        <a:accent5>
          <a:srgbClr val="DADACC"/>
        </a:accent5>
        <a:accent6>
          <a:srgbClr val="85794C"/>
        </a:accent6>
        <a:hlink>
          <a:srgbClr val="686757"/>
        </a:hlink>
        <a:folHlink>
          <a:srgbClr val="79AB3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DI_Produkte 10">
        <a:dk1>
          <a:srgbClr val="000000"/>
        </a:dk1>
        <a:lt1>
          <a:srgbClr val="FFFFFF"/>
        </a:lt1>
        <a:dk2>
          <a:srgbClr val="000000"/>
        </a:dk2>
        <a:lt2>
          <a:srgbClr val="BEBEBE"/>
        </a:lt2>
        <a:accent1>
          <a:srgbClr val="A6D1E2"/>
        </a:accent1>
        <a:accent2>
          <a:srgbClr val="48ABE3"/>
        </a:accent2>
        <a:accent3>
          <a:srgbClr val="FFFFFF"/>
        </a:accent3>
        <a:accent4>
          <a:srgbClr val="000000"/>
        </a:accent4>
        <a:accent5>
          <a:srgbClr val="D0E5EE"/>
        </a:accent5>
        <a:accent6>
          <a:srgbClr val="409BCE"/>
        </a:accent6>
        <a:hlink>
          <a:srgbClr val="00689E"/>
        </a:hlink>
        <a:folHlink>
          <a:srgbClr val="BD7E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14289</TotalTime>
  <Words>1133</Words>
  <Application>Microsoft Macintosh PowerPoint</Application>
  <PresentationFormat>On-screen Show (4:3)</PresentationFormat>
  <Paragraphs>133</Paragraphs>
  <Slides>20</Slides>
  <Notes>20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GDI_Produkte</vt:lpstr>
      <vt:lpstr>PowerPoint.Show.8</vt:lpstr>
      <vt:lpstr>Internet of Things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Internet of Things </dc:title>
  <dc:subject/>
  <dc:creator/>
  <cp:keywords/>
  <dc:description/>
  <cp:lastModifiedBy>Thomas Amberg</cp:lastModifiedBy>
  <cp:revision>2875</cp:revision>
  <cp:lastPrinted>2011-10-25T11:35:48Z</cp:lastPrinted>
  <dcterms:created xsi:type="dcterms:W3CDTF">2011-03-31T07:17:29Z</dcterms:created>
  <dcterms:modified xsi:type="dcterms:W3CDTF">2013-09-15T23:08:02Z</dcterms:modified>
  <cp:category/>
</cp:coreProperties>
</file>